
<file path=[Content_Types].xml><?xml version="1.0" encoding="utf-8"?>
<Types xmlns="http://schemas.openxmlformats.org/package/2006/content-types">
  <Override PartName="/ppt/slides/slide30.xml" ContentType="application/vnd.openxmlformats-officedocument.presentationml.slide+xml"/>
  <Override PartName="/ppt/slides/slide24.xml" ContentType="application/vnd.openxmlformats-officedocument.presentationml.slide+xml"/>
  <Override PartName="/ppt/slideLayouts/slideLayout99.xml" ContentType="application/vnd.openxmlformats-officedocument.presentationml.slideLayout+xml"/>
  <Override PartName="/ppt/slideLayouts/slideLayout41.xml" ContentType="application/vnd.openxmlformats-officedocument.presentationml.slideLayout+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s/slide50.xml" ContentType="application/vnd.openxmlformats-officedocument.presentationml.slide+xml"/>
  <Override PartName="/ppt/slideLayouts/slideLayout13.xml" ContentType="application/vnd.openxmlformats-officedocument.presentationml.slideLayout+xml"/>
  <Override PartName="/ppt/slides/slide44.xml" ContentType="application/vnd.openxmlformats-officedocument.presentationml.slide+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slides/slide22.xml" ContentType="application/vnd.openxmlformats-officedocument.presentationml.slide+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s/slide64.xml" ContentType="application/vnd.openxmlformats-officedocument.presentationml.slide+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Override PartName="/ppt/theme/themeOverride4.xml" ContentType="application/vnd.openxmlformats-officedocument.themeOverride+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s/slide42.xml" ContentType="application/vnd.openxmlformats-officedocument.presentationml.slide+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14.xml" ContentType="application/vnd.openxmlformats-officedocument.theme+xml"/>
  <Override PartName="/ppt/slides/slide20.xml" ContentType="application/vnd.openxmlformats-officedocument.presentationml.slid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s/slide62.xml" ContentType="application/vnd.openxmlformats-officedocument.presentationml.slide+xml"/>
  <Override PartName="/ppt/slideMasters/slideMaster5.xml" ContentType="application/vnd.openxmlformats-officedocument.presentationml.slideMaster+xml"/>
  <Override PartName="/ppt/slideLayouts/slideLayout73.xml" ContentType="application/vnd.openxmlformats-officedocument.presentationml.slideLayout+xml"/>
  <Override PartName="/ppt/theme/themeOverride2.xml" ContentType="application/vnd.openxmlformats-officedocument.themeOverride+xml"/>
  <Override PartName="/ppt/slideLayouts/slideLayout117.xml" ContentType="application/vnd.openxmlformats-officedocument.presentationml.slideLayout+xml"/>
  <Override PartName="/ppt/slides/slide40.xml" ContentType="application/vnd.openxmlformats-officedocument.presentationml.slide+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Default Extension="jpeg" ContentType="image/jpeg"/>
  <Override PartName="/ppt/slideLayouts/slideLayout51.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s/slide60.xml" ContentType="application/vnd.openxmlformats-officedocument.presentationml.slide+xml"/>
  <Override PartName="/ppt/slideMasters/slideMaster3.xml" ContentType="application/vnd.openxmlformats-officedocument.presentationml.slideMaster+xml"/>
  <Override PartName="/ppt/tags/tag17.xml" ContentType="application/vnd.openxmlformats-officedocument.presentationml.tags+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slides/slide7.xml" ContentType="application/vnd.openxmlformats-officedocument.presentationml.slide+xml"/>
  <Override PartName="/ppt/slides/slide19.xml" ContentType="application/vnd.openxmlformats-officedocument.presentationml.slide+xml"/>
  <Override PartName="/ppt/theme/theme10.xml" ContentType="application/vnd.openxmlformats-officedocument.theme+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tags/tag15.xml" ContentType="application/vnd.openxmlformats-officedocument.presentationml.tags+xml"/>
  <Override PartName="/ppt/slideLayouts/slideLayout6.xml" ContentType="application/vnd.openxmlformats-officedocument.presentationml.slideLayout+xml"/>
  <Override PartName="/ppt/slides/slide39.xml" ContentType="application/vnd.openxmlformats-officedocument.presentationml.slide+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tags/tag7.xml" ContentType="application/vnd.openxmlformats-officedocument.presentationml.tags+xml"/>
  <Override PartName="/ppt/slides/slide5.xml" ContentType="application/vnd.openxmlformats-officedocument.presentationml.slide+xml"/>
  <Override PartName="/ppt/slides/slide17.xml" ContentType="application/vnd.openxmlformats-officedocument.presentationml.slide+xml"/>
  <Override PartName="/ppt/slideLayouts/slideLayout28.xml" ContentType="application/vnd.openxmlformats-officedocument.presentationml.slideLayout+xml"/>
  <Override PartName="/ppt/slides/slide59.xml" ContentType="application/vnd.openxmlformats-officedocument.presentationml.slide+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13.xml" ContentType="application/vnd.openxmlformats-officedocument.presentationml.tags+xml"/>
  <Override PartName="/ppt/slideMasters/slideMaster12.xml" ContentType="application/vnd.openxmlformats-officedocument.presentationml.slideMaster+xml"/>
  <Override PartName="/ppt/slides/slide37.xml" ContentType="application/vnd.openxmlformats-officedocument.presentationml.slide+xml"/>
  <Override PartName="/ppt/slideLayouts/slideLayout4.xml" ContentType="application/vnd.openxmlformats-officedocument.presentationml.slideLayout+xml"/>
  <Override PartName="/ppt/slideLayouts/slideLayout111.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tags/tag5.xml" ContentType="application/vnd.openxmlformats-officedocument.presentationml.tags+xml"/>
  <Override PartName="/ppt/slides/slide3.xml" ContentType="application/vnd.openxmlformats-officedocument.presentationml.slide+xml"/>
  <Override PartName="/ppt/slides/slide15.xml" ContentType="application/vnd.openxmlformats-officedocument.presentationml.slide+xml"/>
  <Override PartName="/ppt/slideLayouts/slideLayout26.xml" ContentType="application/vnd.openxmlformats-officedocument.presentationml.slideLayout+xml"/>
  <Override PartName="/ppt/slides/slide57.xml" ContentType="application/vnd.openxmlformats-officedocument.presentationml.slide+xml"/>
  <Override PartName="/ppt/slideLayouts/slideLayout131.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tags/tag11.xml" ContentType="application/vnd.openxmlformats-officedocument.presentationml.tags+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Layouts/slideLayout46.xml" ContentType="application/vnd.openxmlformats-officedocument.presentationml.slideLayout+xml"/>
  <Override PartName="/ppt/tags/tag3.xml" ContentType="application/vnd.openxmlformats-officedocument.presentationml.tags+xml"/>
  <Override PartName="/ppt/slides/slide1.xml" ContentType="application/vnd.openxmlformats-officedocument.presentationml.slide+xml"/>
  <Override PartName="/ppt/slides/slide13.xml" ContentType="application/vnd.openxmlformats-officedocument.presentationml.slide+xml"/>
  <Override PartName="/ppt/slideLayouts/slideLayout24.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slides/slide49.xml" ContentType="application/vnd.openxmlformats-officedocument.presentationml.slide+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slideLayouts/slideLayout44.xml" ContentType="application/vnd.openxmlformats-officedocument.presentationml.slideLayout+xml"/>
  <Override PartName="/ppt/slides/slide27.xml" ContentType="application/vnd.openxmlformats-officedocument.presentationml.slide+xml"/>
  <Override PartName="/docProps/core.xml" ContentType="application/vnd.openxmlformats-package.core-properties+xml"/>
  <Override PartName="/ppt/slideLayouts/slideLayout38.xml" ContentType="application/vnd.openxmlformats-officedocument.presentationml.slideLayout+xml"/>
  <Override PartName="/ppt/tags/tag1.xml" ContentType="application/vnd.openxmlformats-officedocument.presentationml.tags+xml"/>
  <Override PartName="/ppt/slides/slide11.xml" ContentType="application/vnd.openxmlformats-officedocument.presentationml.slide+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s/slide47.xml" ContentType="application/vnd.openxmlformats-officedocument.presentationml.slide+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notesSlides/notesSlide12.xml" ContentType="application/vnd.openxmlformats-officedocument.presentationml.notesSlide+xml"/>
  <Override PartName="/ppt/slides/slide31.xml" ContentType="application/vnd.openxmlformats-officedocument.presentationml.slide+xml"/>
  <Override PartName="/ppt/slides/slide25.xml" ContentType="application/vnd.openxmlformats-officedocument.presentationml.slide+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s/slide45.xml" ContentType="application/vnd.openxmlformats-officedocument.presentationml.slide+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slides/slide23.xml" ContentType="application/vnd.openxmlformats-officedocument.presentationml.slide+xml"/>
  <Override PartName="/ppt/slideLayouts/slideLayout98.xml" ContentType="application/vnd.openxmlformats-officedocument.presentationml.slideLayout+xml"/>
  <Override PartName="/ppt/slideLayouts/slideLayout40.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s/slide43.xml" ContentType="application/vnd.openxmlformats-officedocument.presentationml.slide+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slides/slide21.xml" ContentType="application/vnd.openxmlformats-officedocument.presentationml.slid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s/slide63.xml" ContentType="application/vnd.openxmlformats-officedocument.presentationml.slide+xml"/>
  <Override PartName="/ppt/slideMasters/slideMaster6.xml" ContentType="application/vnd.openxmlformats-officedocument.presentationml.slideMaster+xml"/>
  <Override PartName="/ppt/slideLayouts/slideLayout74.xml" ContentType="application/vnd.openxmlformats-officedocument.presentationml.slideLayout+xml"/>
  <Override PartName="/ppt/theme/themeOverride3.xml" ContentType="application/vnd.openxmlformats-officedocument.themeOverride+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slides/slide41.xml" ContentType="application/vnd.openxmlformats-officedocument.presentationml.slide+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s/slide61.xml" ContentType="application/vnd.openxmlformats-officedocument.presentationml.slide+xml"/>
  <Override PartName="/ppt/slideMasters/slideMaster4.xml" ContentType="application/vnd.openxmlformats-officedocument.presentationml.slideMaster+xml"/>
  <Override PartName="/ppt/slideLayouts/slideLayout9.xml" ContentType="application/vnd.openxmlformats-officedocument.presentationml.slideLayout+xml"/>
  <Override PartName="/ppt/slideLayouts/slideLayout72.xml" ContentType="application/vnd.openxmlformats-officedocument.presentationml.slideLayout+xml"/>
  <Override PartName="/ppt/theme/themeOverride1.xml" ContentType="application/vnd.openxmlformats-officedocument.themeOverride+xml"/>
  <Override PartName="/ppt/slideLayouts/slideLayout116.xml" ContentType="application/vnd.openxmlformats-officedocument.presentationml.slideLayout+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tags/tag16.xml" ContentType="application/vnd.openxmlformats-officedocument.presentationml.tags+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tags/tag8.xml" ContentType="application/vnd.openxmlformats-officedocument.presentationml.tags+xml"/>
  <Override PartName="/ppt/slides/slide6.xml" ContentType="application/vnd.openxmlformats-officedocument.presentationml.slide+xml"/>
  <Override PartName="/ppt/slides/slide18.xml" ContentType="application/vnd.openxmlformats-officedocument.presentationml.slide+xml"/>
  <Override PartName="/ppt/slideLayouts/slideLayout29.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tags/tag14.xml" ContentType="application/vnd.openxmlformats-officedocument.presentationml.tags+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s/slide38.xml" ContentType="application/vnd.openxmlformats-officedocument.presentationml.slide+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tags/tag6.xml" ContentType="application/vnd.openxmlformats-officedocument.presentationml.tags+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slideLayouts/slideLayout27.xml" ContentType="application/vnd.openxmlformats-officedocument.presentationml.slideLayout+xml"/>
  <Override PartName="/ppt/slides/slide58.xml" ContentType="application/vnd.openxmlformats-officedocument.presentationml.slide+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tags/tag12.xml" ContentType="application/vnd.openxmlformats-officedocument.presentationml.tags+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s/slide36.xml" ContentType="application/vnd.openxmlformats-officedocument.presentationml.slide+xml"/>
  <Override PartName="/ppt/slideLayouts/slideLayout110.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4.xml" ContentType="application/vnd.openxmlformats-officedocument.presentationml.slide+xml"/>
  <Override PartName="/ppt/slideLayouts/slideLayout89.xml" ContentType="application/vnd.openxmlformats-officedocument.presentationml.slideLayout+xml"/>
  <Override PartName="/ppt/slideLayouts/slideLayout25.xml" ContentType="application/vnd.openxmlformats-officedocument.presentationml.slideLayout+xml"/>
  <Override PartName="/ppt/slides/slide56.xml" ContentType="application/vnd.openxmlformats-officedocument.presentationml.slide+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slides/slide28.xml" ContentType="application/vnd.openxmlformats-officedocument.presentationml.slide+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Default Extension="png" ContentType="image/png"/>
  <Override PartName="/ppt/slides/slide12.xml" ContentType="application/vnd.openxmlformats-officedocument.presentationml.slide+xml"/>
  <Default Extension="wmf" ContentType="image/x-wmf"/>
  <Override PartName="/ppt/slideLayouts/slideLayout23.xml" ContentType="application/vnd.openxmlformats-officedocument.presentationml.slideLayout+xml"/>
  <Override PartName="/ppt/slides/slide54.xml" ContentType="application/vnd.openxmlformats-officedocument.presentationml.slide+xml"/>
  <Override PartName="/ppt/slideLayouts/slideLayout17.xml" ContentType="application/vnd.openxmlformats-officedocument.presentationml.slideLayout+xml"/>
  <Default Extension="rels" ContentType="application/vnd.openxmlformats-package.relationships+xml"/>
  <Override PartName="/ppt/slides/slide48.xml" ContentType="application/vnd.openxmlformats-officedocument.presentationml.slide+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3.xml" ContentType="application/vnd.openxmlformats-officedocument.presentationml.notesSlide+xml"/>
  <Override PartName="/ppt/slides/slide32.xml" ContentType="application/vnd.openxmlformats-officedocument.presentationml.slide+xml"/>
  <Override PartName="/ppt/slideLayouts/slideLayout43.xml" ContentType="application/vnd.openxmlformats-officedocument.presentationml.slideLayout+xml"/>
  <Override PartName="/ppt/slides/slide26.xml" ContentType="application/vnd.openxmlformats-officedocument.presentationml.slide+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s/slide52.xml" ContentType="application/vnd.openxmlformats-officedocument.presentationml.slide+xml"/>
  <Override PartName="/ppt/slideLayouts/slideLayout15.xml" ContentType="application/vnd.openxmlformats-officedocument.presentationml.slideLayout+xml"/>
  <Override PartName="/ppt/slides/slide46.xml" ContentType="application/vnd.openxmlformats-officedocument.presentationml.slide+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 r:id="rId2"/>
    <p:sldMasterId r:id="rId3"/>
    <p:sldMasterId r:id="rId4"/>
    <p:sldMasterId r:id="rId5"/>
    <p:sldMasterId r:id="rId6"/>
    <p:sldMasterId r:id="rId7"/>
    <p:sldMasterId r:id="rId8"/>
    <p:sldMasterId r:id="rId9"/>
    <p:sldMasterId r:id="rId10"/>
    <p:sldMasterId r:id="rId11"/>
    <p:sldMasterId r:id="rId12"/>
    <p:sldMasterId r:id="rId13"/>
  </p:sldMasterIdLst>
  <p:notesMasterIdLst>
    <p:notesMasterId r:id="rId78"/>
  </p:notesMasterIdLst>
  <p:sldIdLst>
    <p:sldId id="256" r:id="rId14"/>
    <p:sldId id="546" r:id="rId15"/>
    <p:sldId id="460" r:id="rId16"/>
    <p:sldId id="453" r:id="rId17"/>
    <p:sldId id="491" r:id="rId18"/>
    <p:sldId id="526" r:id="rId19"/>
    <p:sldId id="527" r:id="rId20"/>
    <p:sldId id="528" r:id="rId21"/>
    <p:sldId id="529" r:id="rId22"/>
    <p:sldId id="530" r:id="rId23"/>
    <p:sldId id="531" r:id="rId24"/>
    <p:sldId id="532" r:id="rId25"/>
    <p:sldId id="533" r:id="rId26"/>
    <p:sldId id="534" r:id="rId27"/>
    <p:sldId id="535" r:id="rId28"/>
    <p:sldId id="437" r:id="rId29"/>
    <p:sldId id="438" r:id="rId30"/>
    <p:sldId id="439" r:id="rId31"/>
    <p:sldId id="440" r:id="rId32"/>
    <p:sldId id="441" r:id="rId33"/>
    <p:sldId id="442" r:id="rId34"/>
    <p:sldId id="443" r:id="rId35"/>
    <p:sldId id="444" r:id="rId36"/>
    <p:sldId id="445" r:id="rId37"/>
    <p:sldId id="446" r:id="rId38"/>
    <p:sldId id="447" r:id="rId39"/>
    <p:sldId id="448" r:id="rId40"/>
    <p:sldId id="449" r:id="rId41"/>
    <p:sldId id="536" r:id="rId42"/>
    <p:sldId id="537" r:id="rId43"/>
    <p:sldId id="538" r:id="rId44"/>
    <p:sldId id="539" r:id="rId45"/>
    <p:sldId id="540" r:id="rId46"/>
    <p:sldId id="541" r:id="rId47"/>
    <p:sldId id="542" r:id="rId48"/>
    <p:sldId id="543" r:id="rId49"/>
    <p:sldId id="544" r:id="rId50"/>
    <p:sldId id="545" r:id="rId51"/>
    <p:sldId id="472" r:id="rId52"/>
    <p:sldId id="473" r:id="rId53"/>
    <p:sldId id="474" r:id="rId54"/>
    <p:sldId id="488" r:id="rId55"/>
    <p:sldId id="475" r:id="rId56"/>
    <p:sldId id="476" r:id="rId57"/>
    <p:sldId id="477" r:id="rId58"/>
    <p:sldId id="478" r:id="rId59"/>
    <p:sldId id="489" r:id="rId60"/>
    <p:sldId id="463" r:id="rId61"/>
    <p:sldId id="464" r:id="rId62"/>
    <p:sldId id="465" r:id="rId63"/>
    <p:sldId id="466" r:id="rId64"/>
    <p:sldId id="467" r:id="rId65"/>
    <p:sldId id="468" r:id="rId66"/>
    <p:sldId id="469" r:id="rId67"/>
    <p:sldId id="470" r:id="rId68"/>
    <p:sldId id="471" r:id="rId69"/>
    <p:sldId id="490" r:id="rId70"/>
    <p:sldId id="402" r:id="rId71"/>
    <p:sldId id="450" r:id="rId72"/>
    <p:sldId id="337" r:id="rId73"/>
    <p:sldId id="452" r:id="rId74"/>
    <p:sldId id="335" r:id="rId75"/>
    <p:sldId id="514" r:id="rId76"/>
    <p:sldId id="515"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6174" autoAdjust="0"/>
    <p:restoredTop sz="94660"/>
  </p:normalViewPr>
  <p:slideViewPr>
    <p:cSldViewPr>
      <p:cViewPr>
        <p:scale>
          <a:sx n="76" d="100"/>
          <a:sy n="76" d="100"/>
        </p:scale>
        <p:origin x="-1256" y="-4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slide" Target="slides/slide54.xml"/><Relationship Id="rId68" Type="http://schemas.openxmlformats.org/officeDocument/2006/relationships/slide" Target="slides/slide55.xml"/><Relationship Id="rId69" Type="http://schemas.openxmlformats.org/officeDocument/2006/relationships/slide" Target="slides/slide56.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57.xml"/><Relationship Id="rId71" Type="http://schemas.openxmlformats.org/officeDocument/2006/relationships/slide" Target="slides/slide58.xml"/><Relationship Id="rId72" Type="http://schemas.openxmlformats.org/officeDocument/2006/relationships/slide" Target="slides/slide59.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73" Type="http://schemas.openxmlformats.org/officeDocument/2006/relationships/slide" Target="slides/slide60.xml"/><Relationship Id="rId74" Type="http://schemas.openxmlformats.org/officeDocument/2006/relationships/slide" Target="slides/slide61.xml"/><Relationship Id="rId75" Type="http://schemas.openxmlformats.org/officeDocument/2006/relationships/slide" Target="slides/slide62.xml"/><Relationship Id="rId76" Type="http://schemas.openxmlformats.org/officeDocument/2006/relationships/slide" Target="slides/slide63.xml"/><Relationship Id="rId77" Type="http://schemas.openxmlformats.org/officeDocument/2006/relationships/slide" Target="slides/slide64.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77CEC8-BCA7-4A37-9439-A5F454291060}" type="datetimeFigureOut">
              <a:rPr lang="en-US" smtClean="0"/>
              <a:pPr/>
              <a:t>3/26/14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64F7FB-C465-4239-AFBC-9496B0CE657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557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3122E-ED39-47C8-9FB2-016547B79B20}" type="slidenum">
              <a:rPr lang="en-US">
                <a:solidFill>
                  <a:prstClr val="black"/>
                </a:solidFill>
              </a:rPr>
              <a:pPr/>
              <a:t>29</a:t>
            </a:fld>
            <a:endParaRPr lang="en-US">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0F5A9-B350-42B9-974D-593D0F6E57C3}" type="slidenum">
              <a:rPr lang="en-US">
                <a:solidFill>
                  <a:prstClr val="black"/>
                </a:solidFill>
              </a:rPr>
              <a:pPr/>
              <a:t>39</a:t>
            </a:fld>
            <a:endParaRPr lang="en-US">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B3E56-74E4-4510-9BD0-6A752F664D8F}" type="slidenum">
              <a:rPr lang="en-US">
                <a:solidFill>
                  <a:prstClr val="black"/>
                </a:solidFill>
              </a:rPr>
              <a:pPr/>
              <a:t>40</a:t>
            </a:fld>
            <a:endParaRPr lang="en-US">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214191-83E0-4FAF-A2DA-27E66F7B3EAC}" type="slidenum">
              <a:rPr lang="en-US">
                <a:solidFill>
                  <a:prstClr val="black"/>
                </a:solidFill>
              </a:rPr>
              <a:pPr/>
              <a:t>41</a:t>
            </a:fld>
            <a:endParaRPr lang="en-US">
              <a:solidFill>
                <a:prstClr val="black"/>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D16D5-216E-474C-8591-16B9F4BEB387}" type="slidenum">
              <a:rPr lang="en-US">
                <a:solidFill>
                  <a:prstClr val="black"/>
                </a:solidFill>
              </a:rPr>
              <a:pPr/>
              <a:t>48</a:t>
            </a:fld>
            <a:endParaRPr lang="en-US">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1A0AC-FB5F-4F61-AE31-77A165CBCEFC}" type="slidenum">
              <a:rPr lang="en-US">
                <a:solidFill>
                  <a:prstClr val="black"/>
                </a:solidFill>
              </a:rPr>
              <a:pPr/>
              <a:t>55</a:t>
            </a:fld>
            <a:endParaRPr lang="en-US">
              <a:solidFill>
                <a:prstClr val="black"/>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2493F-0FD7-416A-9265-B87233594776}" type="slidenum">
              <a:rPr lang="en-US">
                <a:solidFill>
                  <a:prstClr val="black"/>
                </a:solidFill>
              </a:rPr>
              <a:pPr/>
              <a:t>56</a:t>
            </a:fld>
            <a:endParaRPr lang="en-US">
              <a:solidFill>
                <a:prstClr val="black"/>
              </a:solidFill>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A04AA-2F2C-48E5-8D75-E46BAA3D13EE}" type="slidenum">
              <a:rPr lang="en-US">
                <a:solidFill>
                  <a:prstClr val="black"/>
                </a:solidFill>
              </a:rPr>
              <a:pPr/>
              <a:t>30</a:t>
            </a:fld>
            <a:endParaRPr lang="en-US">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AC66D-0679-4CA3-9D70-A98BDB4EE7E3}" type="slidenum">
              <a:rPr lang="en-US">
                <a:solidFill>
                  <a:prstClr val="black"/>
                </a:solidFill>
              </a:rPr>
              <a:pPr/>
              <a:t>31</a:t>
            </a:fld>
            <a:endParaRPr lang="en-US">
              <a:solidFill>
                <a:prstClr val="black"/>
              </a:solidFill>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2EACD-549A-437A-B356-2FD5FC206497}" type="slidenum">
              <a:rPr lang="en-US">
                <a:solidFill>
                  <a:prstClr val="black"/>
                </a:solidFill>
              </a:rPr>
              <a:pPr/>
              <a:t>32</a:t>
            </a:fld>
            <a:endParaRPr lang="en-US">
              <a:solidFill>
                <a:prstClr val="black"/>
              </a:solidFill>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EE15C5-3CCE-4912-AF56-064109879FFE}" type="slidenum">
              <a:rPr lang="en-US">
                <a:solidFill>
                  <a:prstClr val="black"/>
                </a:solidFill>
              </a:rPr>
              <a:pPr/>
              <a:t>33</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6CB86-972B-4C08-A076-59A0DCC7DC6A}" type="slidenum">
              <a:rPr lang="en-US">
                <a:solidFill>
                  <a:prstClr val="black"/>
                </a:solidFill>
              </a:rPr>
              <a:pPr/>
              <a:t>34</a:t>
            </a:fld>
            <a:endParaRPr lang="en-US">
              <a:solidFill>
                <a:prstClr val="black"/>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6EF38-1760-426B-AF83-6AEC4A37FEEE}" type="slidenum">
              <a:rPr lang="en-US">
                <a:solidFill>
                  <a:prstClr val="black"/>
                </a:solidFill>
              </a:rPr>
              <a:pPr/>
              <a:t>35</a:t>
            </a:fld>
            <a:endParaRPr lang="en-US">
              <a:solidFill>
                <a:prstClr val="black"/>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64D1D-C124-4610-B803-4539D7126E26}" type="slidenum">
              <a:rPr lang="en-US">
                <a:solidFill>
                  <a:prstClr val="black"/>
                </a:solidFill>
              </a:rPr>
              <a:pPr/>
              <a:t>36</a:t>
            </a:fld>
            <a:endParaRPr lang="en-US">
              <a:solidFill>
                <a:prstClr val="black"/>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AFA76-A933-4E24-ACED-749F954A2B94}" type="slidenum">
              <a:rPr lang="en-US">
                <a:solidFill>
                  <a:prstClr val="black"/>
                </a:solidFill>
              </a:rPr>
              <a:pPr/>
              <a:t>37</a:t>
            </a:fld>
            <a:endParaRPr lang="en-US">
              <a:solidFill>
                <a:prstClr val="black"/>
              </a:solidFill>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6.xml"/><Relationship Id="rId3"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C4809C5-8CA9-404F-94CD-D2F83F8A39E3}" type="datetimeFigureOut">
              <a:rPr lang="en-US" smtClean="0"/>
              <a:pPr/>
              <a:t>3/26/14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572516-A888-4F93-8593-B97D3FD7F75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4809C5-8CA9-404F-94CD-D2F83F8A39E3}" type="datetimeFigureOut">
              <a:rPr lang="en-US" smtClean="0"/>
              <a:pPr/>
              <a:t>3/26/14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72516-A888-4F93-8593-B97D3FD7F75E}"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7.3-</a:t>
            </a:r>
            <a:fld id="{536F6D17-660A-42BA-A730-7F010C0F7879}"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172794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7.3-</a:t>
            </a:r>
            <a:fld id="{FE8AF550-815B-43A4-A5E9-3F36C930E913}"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412112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7.3-</a:t>
            </a:r>
            <a:fld id="{4DF7F2AC-AB07-44F2-AC54-03000DE01313}"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84524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7.3-</a:t>
            </a:r>
            <a:fld id="{DA3107E4-F1B9-4CE9-A3FA-E9605684767A}"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592992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8" name="Slide Number Placeholder 7"/>
          <p:cNvSpPr>
            <a:spLocks noGrp="1"/>
          </p:cNvSpPr>
          <p:nvPr>
            <p:ph type="sldNum" sz="quarter" idx="11"/>
          </p:nvPr>
        </p:nvSpPr>
        <p:spPr/>
        <p:txBody>
          <a:bodyPr/>
          <a:lstStyle>
            <a:lvl1pPr>
              <a:defRPr/>
            </a:lvl1pPr>
          </a:lstStyle>
          <a:p>
            <a:r>
              <a:rPr lang="en-US">
                <a:solidFill>
                  <a:srgbClr val="000000"/>
                </a:solidFill>
              </a:rPr>
              <a:t>7.3-</a:t>
            </a:r>
            <a:fld id="{D140F5E1-A093-4441-B2E6-3B485AF5A206}"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397219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4" name="Slide Number Placeholder 3"/>
          <p:cNvSpPr>
            <a:spLocks noGrp="1"/>
          </p:cNvSpPr>
          <p:nvPr>
            <p:ph type="sldNum" sz="quarter" idx="11"/>
          </p:nvPr>
        </p:nvSpPr>
        <p:spPr/>
        <p:txBody>
          <a:bodyPr/>
          <a:lstStyle>
            <a:lvl1pPr>
              <a:defRPr/>
            </a:lvl1pPr>
          </a:lstStyle>
          <a:p>
            <a:r>
              <a:rPr lang="en-US">
                <a:solidFill>
                  <a:srgbClr val="000000"/>
                </a:solidFill>
              </a:rPr>
              <a:t>7.3-</a:t>
            </a:r>
            <a:fld id="{FDBBA556-5985-44B3-8427-2F3ED62E07E3}"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951193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3" name="Slide Number Placeholder 2"/>
          <p:cNvSpPr>
            <a:spLocks noGrp="1"/>
          </p:cNvSpPr>
          <p:nvPr>
            <p:ph type="sldNum" sz="quarter" idx="11"/>
          </p:nvPr>
        </p:nvSpPr>
        <p:spPr/>
        <p:txBody>
          <a:bodyPr/>
          <a:lstStyle>
            <a:lvl1pPr>
              <a:defRPr/>
            </a:lvl1pPr>
          </a:lstStyle>
          <a:p>
            <a:r>
              <a:rPr lang="en-US">
                <a:solidFill>
                  <a:srgbClr val="000000"/>
                </a:solidFill>
              </a:rPr>
              <a:t>7.3-</a:t>
            </a:r>
            <a:fld id="{7544FE54-5D2D-4F79-ACAE-938881BCE4C4}"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342765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7.3-</a:t>
            </a:r>
            <a:fld id="{E34610A4-A82A-48AD-A9D9-C9E2EB13CDA2}"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40643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7.3-</a:t>
            </a:r>
            <a:fld id="{3B5CCA30-C50B-4C41-AA67-5D4C5442D247}"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29120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7.3-</a:t>
            </a:r>
            <a:fld id="{BE14CF00-6013-4DC0-B53B-05B009B6A385}"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4354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C4809C5-8CA9-404F-94CD-D2F83F8A39E3}" type="datetimeFigureOut">
              <a:rPr lang="en-US" smtClean="0"/>
              <a:pPr/>
              <a:t>3/26/14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572516-A888-4F93-8593-B97D3FD7F7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7.3-</a:t>
            </a:r>
            <a:fld id="{B89A5AA5-A816-41CC-88ED-C22C30E3FE4B}"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22284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C4809C5-8CA9-404F-94CD-D2F83F8A39E3}" type="datetimeFigureOut">
              <a:rPr lang="en-US" smtClean="0"/>
              <a:pPr/>
              <a:t>3/26/14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572516-A888-4F93-8593-B97D3FD7F75E}" type="slidenum">
              <a:rPr lang="en-US" smtClean="0">
                <a:solidFill>
                  <a:srgbClr val="EBDDC3"/>
                </a:solidFill>
              </a:rPr>
              <a:pPr/>
              <a:t>‹#›</a:t>
            </a:fld>
            <a:endParaRPr lang="en-US">
              <a:solidFill>
                <a:srgbClr val="EBDDC3"/>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3053655"/>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625437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572516-A888-4F93-8593-B97D3FD7F75E}"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0625899"/>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F0572516-A888-4F93-8593-B97D3FD7F75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16133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F0572516-A888-4F93-8593-B97D3FD7F75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5139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832074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572516-A888-4F93-8593-B97D3FD7F75E}" type="slidenum">
              <a:rPr lang="en-US" smtClean="0">
                <a:solidFill>
                  <a:srgbClr val="775F55"/>
                </a:solidFill>
              </a:rPr>
              <a:pPr/>
              <a:t>‹#›</a:t>
            </a:fld>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354998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31350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0572516-A888-4F93-8593-B97D3FD7F75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7883658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6.3-</a:t>
            </a:r>
            <a:fld id="{1067628D-69D2-4B7A-B627-FD260F8CF06F}"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081097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33970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87242494"/>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C4809C5-8CA9-404F-94CD-D2F83F8A39E3}" type="datetimeFigureOut">
              <a:rPr lang="en-US" smtClean="0"/>
              <a:pPr/>
              <a:t>3/26/14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572516-A888-4F93-8593-B97D3FD7F75E}" type="slidenum">
              <a:rPr lang="en-US" smtClean="0">
                <a:solidFill>
                  <a:srgbClr val="EBDDC3"/>
                </a:solidFill>
              </a:rPr>
              <a:pPr/>
              <a:t>‹#›</a:t>
            </a:fld>
            <a:endParaRPr lang="en-US">
              <a:solidFill>
                <a:srgbClr val="EBDDC3"/>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5378821"/>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597566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572516-A888-4F93-8593-B97D3FD7F75E}"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1086199"/>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F0572516-A888-4F93-8593-B97D3FD7F75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390963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F0572516-A888-4F93-8593-B97D3FD7F75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109898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66209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572516-A888-4F93-8593-B97D3FD7F75E}" type="slidenum">
              <a:rPr lang="en-US" smtClean="0">
                <a:solidFill>
                  <a:srgbClr val="775F55"/>
                </a:solidFill>
              </a:rPr>
              <a:pPr/>
              <a:t>‹#›</a:t>
            </a:fld>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41486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58656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6.3-</a:t>
            </a:r>
            <a:fld id="{FC4E78A1-B7BE-4AB1-88B0-1A2B360B6E24}"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471111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0572516-A888-4F93-8593-B97D3FD7F75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23695782"/>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90012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667131"/>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8.2-</a:t>
            </a:r>
            <a:fld id="{854EF40D-EBCA-4C7D-9E05-4BE631097E9A}"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152364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8.2-</a:t>
            </a:r>
            <a:fld id="{F9CD16EC-CE29-4A09-B56E-080B8F5E5032}"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74364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8.2-</a:t>
            </a:r>
            <a:fld id="{5E9A256E-6F7C-47F8-83BC-A398FEEE59CE}"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626019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8.2-</a:t>
            </a:r>
            <a:fld id="{EAB9D071-D675-4F89-B432-AFEA6771DF1F}"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35340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8" name="Slide Number Placeholder 7"/>
          <p:cNvSpPr>
            <a:spLocks noGrp="1"/>
          </p:cNvSpPr>
          <p:nvPr>
            <p:ph type="sldNum" sz="quarter" idx="11"/>
          </p:nvPr>
        </p:nvSpPr>
        <p:spPr/>
        <p:txBody>
          <a:bodyPr/>
          <a:lstStyle>
            <a:lvl1pPr>
              <a:defRPr/>
            </a:lvl1pPr>
          </a:lstStyle>
          <a:p>
            <a:r>
              <a:rPr lang="en-US">
                <a:solidFill>
                  <a:srgbClr val="000000"/>
                </a:solidFill>
              </a:rPr>
              <a:t>8.2-</a:t>
            </a:r>
            <a:fld id="{5D471B0B-06BC-4950-A36B-B524ED23CB06}"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587864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4" name="Slide Number Placeholder 3"/>
          <p:cNvSpPr>
            <a:spLocks noGrp="1"/>
          </p:cNvSpPr>
          <p:nvPr>
            <p:ph type="sldNum" sz="quarter" idx="11"/>
          </p:nvPr>
        </p:nvSpPr>
        <p:spPr/>
        <p:txBody>
          <a:bodyPr/>
          <a:lstStyle>
            <a:lvl1pPr>
              <a:defRPr/>
            </a:lvl1pPr>
          </a:lstStyle>
          <a:p>
            <a:r>
              <a:rPr lang="en-US">
                <a:solidFill>
                  <a:srgbClr val="000000"/>
                </a:solidFill>
              </a:rPr>
              <a:t>8.2-</a:t>
            </a:r>
            <a:fld id="{A55DB814-4ECB-488D-958F-FCBC69FDE0D4}"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222367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3" name="Slide Number Placeholder 2"/>
          <p:cNvSpPr>
            <a:spLocks noGrp="1"/>
          </p:cNvSpPr>
          <p:nvPr>
            <p:ph type="sldNum" sz="quarter" idx="11"/>
          </p:nvPr>
        </p:nvSpPr>
        <p:spPr/>
        <p:txBody>
          <a:bodyPr/>
          <a:lstStyle>
            <a:lvl1pPr>
              <a:defRPr/>
            </a:lvl1pPr>
          </a:lstStyle>
          <a:p>
            <a:r>
              <a:rPr lang="en-US">
                <a:solidFill>
                  <a:srgbClr val="000000"/>
                </a:solidFill>
              </a:rPr>
              <a:t>8.2-</a:t>
            </a:r>
            <a:fld id="{E8F3119C-1A14-4623-8D5E-0FD394856962}"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4161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6.3-</a:t>
            </a:r>
            <a:fld id="{74C104E4-584E-4297-BF02-52BECAD3B4B7}"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205481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8.2-</a:t>
            </a:r>
            <a:fld id="{DEF4602D-2E17-4CA8-8DEA-57FC3FB45729}"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650942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8.2-</a:t>
            </a:r>
            <a:fld id="{83C56F74-FA08-4ECD-9E26-0588F006CB3B}"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713084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8.2-</a:t>
            </a:r>
            <a:fld id="{1340FD18-41BC-4A81-9C04-96FC20BFDD6F}"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667817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8.2-</a:t>
            </a:r>
            <a:fld id="{634DDA9A-05A7-4E76-A800-DBCE3716C1E7}"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40380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6.3-</a:t>
            </a:r>
            <a:fld id="{338E1284-5616-4C78-A391-3530C9F69E9D}"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1066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8" name="Slide Number Placeholder 7"/>
          <p:cNvSpPr>
            <a:spLocks noGrp="1"/>
          </p:cNvSpPr>
          <p:nvPr>
            <p:ph type="sldNum" sz="quarter" idx="11"/>
          </p:nvPr>
        </p:nvSpPr>
        <p:spPr/>
        <p:txBody>
          <a:bodyPr/>
          <a:lstStyle>
            <a:lvl1pPr>
              <a:defRPr/>
            </a:lvl1pPr>
          </a:lstStyle>
          <a:p>
            <a:r>
              <a:rPr lang="en-US">
                <a:solidFill>
                  <a:srgbClr val="000000"/>
                </a:solidFill>
              </a:rPr>
              <a:t>6.3-</a:t>
            </a:r>
            <a:fld id="{FF623CF1-AC4D-4599-8E2A-50C1FF767286}"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5572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4" name="Slide Number Placeholder 3"/>
          <p:cNvSpPr>
            <a:spLocks noGrp="1"/>
          </p:cNvSpPr>
          <p:nvPr>
            <p:ph type="sldNum" sz="quarter" idx="11"/>
          </p:nvPr>
        </p:nvSpPr>
        <p:spPr/>
        <p:txBody>
          <a:bodyPr/>
          <a:lstStyle>
            <a:lvl1pPr>
              <a:defRPr/>
            </a:lvl1pPr>
          </a:lstStyle>
          <a:p>
            <a:r>
              <a:rPr lang="en-US">
                <a:solidFill>
                  <a:srgbClr val="000000"/>
                </a:solidFill>
              </a:rPr>
              <a:t>6.3-</a:t>
            </a:r>
            <a:fld id="{EE3405FE-AD7C-4AD9-BC30-8A11E46F2712}"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32023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3" name="Slide Number Placeholder 2"/>
          <p:cNvSpPr>
            <a:spLocks noGrp="1"/>
          </p:cNvSpPr>
          <p:nvPr>
            <p:ph type="sldNum" sz="quarter" idx="11"/>
          </p:nvPr>
        </p:nvSpPr>
        <p:spPr/>
        <p:txBody>
          <a:bodyPr/>
          <a:lstStyle>
            <a:lvl1pPr>
              <a:defRPr/>
            </a:lvl1pPr>
          </a:lstStyle>
          <a:p>
            <a:r>
              <a:rPr lang="en-US">
                <a:solidFill>
                  <a:srgbClr val="000000"/>
                </a:solidFill>
              </a:rPr>
              <a:t>6.3-</a:t>
            </a:r>
            <a:fld id="{A42B1783-494E-4051-A5AB-A181F0E9E544}"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58269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6.3-</a:t>
            </a:r>
            <a:fld id="{EC42B5E2-863B-492E-9B0E-3723CBBC06A2}"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863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4809C5-8CA9-404F-94CD-D2F83F8A39E3}" type="datetimeFigureOut">
              <a:rPr lang="en-US" smtClean="0"/>
              <a:pPr/>
              <a:t>3/26/14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6.3-</a:t>
            </a:r>
            <a:fld id="{A034159A-4943-41C0-B7A1-FD7E05DDB2D5}"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97936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6.3-</a:t>
            </a:r>
            <a:fld id="{E97044F3-82C0-4C82-8F8A-D1F161E1A42F}"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8768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6.3-</a:t>
            </a:r>
            <a:fld id="{1222198E-9252-47DA-AA05-7A04BD972A28}"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41747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C4809C5-8CA9-404F-94CD-D2F83F8A39E3}" type="datetimeFigureOut">
              <a:rPr lang="en-US" smtClean="0"/>
              <a:pPr/>
              <a:t>3/26/14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572516-A888-4F93-8593-B97D3FD7F75E}" type="slidenum">
              <a:rPr lang="en-US" smtClean="0">
                <a:solidFill>
                  <a:srgbClr val="EBDDC3"/>
                </a:solidFill>
              </a:rPr>
              <a:pPr/>
              <a:t>‹#›</a:t>
            </a:fld>
            <a:endParaRPr lang="en-US">
              <a:solidFill>
                <a:srgbClr val="EBDDC3"/>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3980637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32879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572516-A888-4F93-8593-B97D3FD7F75E}"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623150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F0572516-A888-4F93-8593-B97D3FD7F75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75913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F0572516-A888-4F93-8593-B97D3FD7F75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6023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44670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572516-A888-4F93-8593-B97D3FD7F75E}" type="slidenum">
              <a:rPr lang="en-US" smtClean="0">
                <a:solidFill>
                  <a:srgbClr val="775F55"/>
                </a:solidFill>
              </a:rPr>
              <a:pPr/>
              <a:t>‹#›</a:t>
            </a:fld>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530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C4809C5-8CA9-404F-94CD-D2F83F8A39E3}" type="datetimeFigureOut">
              <a:rPr lang="en-US" smtClean="0"/>
              <a:pPr/>
              <a:t>3/26/14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572516-A888-4F93-8593-B97D3FD7F75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66467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0572516-A888-4F93-8593-B97D3FD7F75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9417708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84502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7741491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6.4-</a:t>
            </a:r>
            <a:fld id="{E21109F2-E425-40F4-BD1D-17DA958735D7}"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36727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6.4-</a:t>
            </a:r>
            <a:fld id="{ECB36F1E-F127-43FC-A4EF-AA35B002CAAB}"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1172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6.4-</a:t>
            </a:r>
            <a:fld id="{B96413A9-854E-4978-9D67-FE58CAF007A5}"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2445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6.4-</a:t>
            </a:r>
            <a:fld id="{34AEDB05-56DE-4889-BF8A-58614EDA2EF2}"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486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8" name="Slide Number Placeholder 7"/>
          <p:cNvSpPr>
            <a:spLocks noGrp="1"/>
          </p:cNvSpPr>
          <p:nvPr>
            <p:ph type="sldNum" sz="quarter" idx="11"/>
          </p:nvPr>
        </p:nvSpPr>
        <p:spPr/>
        <p:txBody>
          <a:bodyPr/>
          <a:lstStyle>
            <a:lvl1pPr>
              <a:defRPr/>
            </a:lvl1pPr>
          </a:lstStyle>
          <a:p>
            <a:r>
              <a:rPr lang="en-US">
                <a:solidFill>
                  <a:srgbClr val="000000"/>
                </a:solidFill>
              </a:rPr>
              <a:t>6.4-</a:t>
            </a:r>
            <a:fld id="{7AE91E8E-87FD-44D7-BF3D-5E87458DE488}"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55368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4" name="Slide Number Placeholder 3"/>
          <p:cNvSpPr>
            <a:spLocks noGrp="1"/>
          </p:cNvSpPr>
          <p:nvPr>
            <p:ph type="sldNum" sz="quarter" idx="11"/>
          </p:nvPr>
        </p:nvSpPr>
        <p:spPr/>
        <p:txBody>
          <a:bodyPr/>
          <a:lstStyle>
            <a:lvl1pPr>
              <a:defRPr/>
            </a:lvl1pPr>
          </a:lstStyle>
          <a:p>
            <a:r>
              <a:rPr lang="en-US">
                <a:solidFill>
                  <a:srgbClr val="000000"/>
                </a:solidFill>
              </a:rPr>
              <a:t>6.4-</a:t>
            </a:r>
            <a:fld id="{1A278317-3788-48DA-9E21-54525916C8B8}"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1027265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C4809C5-8CA9-404F-94CD-D2F83F8A39E3}" type="datetimeFigureOut">
              <a:rPr lang="en-US" smtClean="0"/>
              <a:pPr/>
              <a:t>3/26/14</a:t>
            </a:fld>
            <a:endParaRPr lang="en-US"/>
          </a:p>
        </p:txBody>
      </p:sp>
      <p:sp>
        <p:nvSpPr>
          <p:cNvPr id="10" name="Slide Number Placeholder 9"/>
          <p:cNvSpPr>
            <a:spLocks noGrp="1"/>
          </p:cNvSpPr>
          <p:nvPr>
            <p:ph type="sldNum" sz="quarter" idx="16"/>
          </p:nvPr>
        </p:nvSpPr>
        <p:spPr/>
        <p:txBody>
          <a:bodyPr rtlCol="0"/>
          <a:lstStyle/>
          <a:p>
            <a:fld id="{F0572516-A888-4F93-8593-B97D3FD7F75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3" name="Slide Number Placeholder 2"/>
          <p:cNvSpPr>
            <a:spLocks noGrp="1"/>
          </p:cNvSpPr>
          <p:nvPr>
            <p:ph type="sldNum" sz="quarter" idx="11"/>
          </p:nvPr>
        </p:nvSpPr>
        <p:spPr/>
        <p:txBody>
          <a:bodyPr/>
          <a:lstStyle>
            <a:lvl1pPr>
              <a:defRPr/>
            </a:lvl1pPr>
          </a:lstStyle>
          <a:p>
            <a:r>
              <a:rPr lang="en-US">
                <a:solidFill>
                  <a:srgbClr val="000000"/>
                </a:solidFill>
              </a:rPr>
              <a:t>6.4-</a:t>
            </a:r>
            <a:fld id="{17758F43-F750-461A-8306-44959F55A9EA}"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43442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6.4-</a:t>
            </a:r>
            <a:fld id="{475C0F6F-A5C2-4DC9-9573-7CC2E2C79F7A}"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92715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6.4-</a:t>
            </a:r>
            <a:fld id="{4106EFF8-27CF-4329-9624-229367202EC7}"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14239495"/>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6.4-</a:t>
            </a:r>
            <a:fld id="{63EC6752-7D6F-4B74-8BF9-01760691CF3B}"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6154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6.4-</a:t>
            </a:r>
            <a:fld id="{5F1F057A-41B9-4723-9F9F-9B83CE4E02C4}"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39934263"/>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C4809C5-8CA9-404F-94CD-D2F83F8A39E3}" type="datetimeFigureOut">
              <a:rPr lang="en-US" smtClean="0"/>
              <a:pPr/>
              <a:t>3/26/14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572516-A888-4F93-8593-B97D3FD7F75E}" type="slidenum">
              <a:rPr lang="en-US" smtClean="0">
                <a:solidFill>
                  <a:srgbClr val="EBDDC3"/>
                </a:solidFill>
              </a:rPr>
              <a:pPr/>
              <a:t>‹#›</a:t>
            </a:fld>
            <a:endParaRPr lang="en-US">
              <a:solidFill>
                <a:srgbClr val="EBDDC3"/>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6659502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89219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572516-A888-4F93-8593-B97D3FD7F75E}"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544600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F0572516-A888-4F93-8593-B97D3FD7F75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7970271"/>
      </p:ext>
    </p:extLst>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F0572516-A888-4F93-8593-B97D3FD7F75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3185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C4809C5-8CA9-404F-94CD-D2F83F8A39E3}" type="datetimeFigureOut">
              <a:rPr lang="en-US" smtClean="0"/>
              <a:pPr/>
              <a:t>3/26/14</a:t>
            </a:fld>
            <a:endParaRPr lang="en-US"/>
          </a:p>
        </p:txBody>
      </p:sp>
      <p:sp>
        <p:nvSpPr>
          <p:cNvPr id="12" name="Slide Number Placeholder 11"/>
          <p:cNvSpPr>
            <a:spLocks noGrp="1"/>
          </p:cNvSpPr>
          <p:nvPr>
            <p:ph type="sldNum" sz="quarter" idx="16"/>
          </p:nvPr>
        </p:nvSpPr>
        <p:spPr/>
        <p:txBody>
          <a:bodyPr rtlCol="0"/>
          <a:lstStyle/>
          <a:p>
            <a:fld id="{F0572516-A888-4F93-8593-B97D3FD7F75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27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572516-A888-4F93-8593-B97D3FD7F75E}" type="slidenum">
              <a:rPr lang="en-US" smtClean="0">
                <a:solidFill>
                  <a:srgbClr val="775F55"/>
                </a:solidFill>
              </a:rPr>
              <a:pPr/>
              <a:t>‹#›</a:t>
            </a:fld>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664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34737377"/>
      </p:ext>
    </p:extLst>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0572516-A888-4F93-8593-B97D3FD7F75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2725461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64499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088814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solidFill>
                <a:srgbClr val="7FD13B">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3DB35C1B-9EEB-4FFE-98F5-D328DB94A3D7}"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5711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104CD887-B2BB-4BDF-942F-04C3E8920978}" type="slidenum">
              <a:rPr lang="en-US">
                <a:solidFill>
                  <a:prstClr val="black"/>
                </a:solidFill>
              </a:rPr>
              <a:pPr>
                <a:defRPr/>
              </a:pPr>
              <a:t>‹#›</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44832324"/>
      </p:ext>
    </p:extLst>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lstStyle>
          <a:p>
            <a:pPr>
              <a:defRPr/>
            </a:pPr>
            <a:fld id="{D8266C22-FE6C-4891-BE68-7A49A64AA2BA}" type="slidenum">
              <a:rPr lang="en-US">
                <a:solidFill>
                  <a:prstClr val="white"/>
                </a:solidFill>
              </a:rPr>
              <a:pPr>
                <a:defRPr/>
              </a:pPr>
              <a:t>‹#›</a:t>
            </a:fld>
            <a:endParaRPr lang="en-US">
              <a:solidFill>
                <a:prstClr val="white"/>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1155726"/>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pPr>
              <a:defRPr/>
            </a:pPr>
            <a:fld id="{FEB1C11A-94EF-418A-B9E5-F77B965F7201}" type="slidenum">
              <a:rPr lang="en-US">
                <a:solidFill>
                  <a:prstClr val="white"/>
                </a:solidFill>
              </a:rPr>
              <a:pPr>
                <a:defRPr/>
              </a:pPr>
              <a:t>‹#›</a:t>
            </a:fld>
            <a:endParaRPr lang="en-US">
              <a:solidFill>
                <a:prstClr val="white"/>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5817035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4809C5-8CA9-404F-94CD-D2F83F8A39E3}" type="datetimeFigureOut">
              <a:rPr lang="en-US" smtClean="0"/>
              <a:pPr/>
              <a:t>3/26/14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8CF159D3-DEA5-416D-9E2E-BF653E82AE87}" type="slidenum">
              <a:rPr lang="en-US">
                <a:solidFill>
                  <a:prstClr val="black"/>
                </a:solidFill>
              </a:rPr>
              <a:pPr>
                <a:defRPr/>
              </a:pPr>
              <a:t>‹#›</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2787247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lstStyle>
          <a:p>
            <a:pPr>
              <a:defRPr/>
            </a:pPr>
            <a:fld id="{6F054BE4-C17B-4342-9192-593AAF5AF663}" type="slidenum">
              <a:rPr lang="en-US">
                <a:solidFill>
                  <a:prstClr val="white"/>
                </a:solidFill>
              </a:rPr>
              <a:pPr>
                <a:defRPr/>
              </a:pPr>
              <a:t>‹#›</a:t>
            </a:fld>
            <a:endParaRPr lang="en-US">
              <a:solidFill>
                <a:prstClr val="white"/>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086952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EEBFC7BC-1480-4067-9BE5-9162FAC61A72}" type="slidenum">
              <a:rPr lang="en-US">
                <a:solidFill>
                  <a:prstClr val="black"/>
                </a:solidFill>
              </a:rPr>
              <a:pPr>
                <a:defRPr/>
              </a:pPr>
              <a:t>‹#›</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58503352"/>
      </p:ext>
    </p:extLst>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ED0827D-833D-4913-AB2D-CFF420F9F199}" type="slidenum">
              <a:rPr lang="en-US">
                <a:solidFill>
                  <a:prstClr val="black"/>
                </a:solidFill>
              </a:rPr>
              <a:pPr>
                <a:defRPr/>
              </a:pPr>
              <a:t>‹#›</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9737379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solidFill>
                <a:prstClr val="white"/>
              </a:solidFill>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lstStyle>
          <a:p>
            <a:pPr>
              <a:defRPr/>
            </a:pPr>
            <a:fld id="{50D128F7-67A7-44D8-BBCD-4E10012F82DA}" type="slidenum">
              <a:rPr lang="en-US">
                <a:solidFill>
                  <a:prstClr val="white"/>
                </a:solidFill>
              </a:rPr>
              <a:pPr>
                <a:defRPr/>
              </a:pPr>
              <a:t>‹#›</a:t>
            </a:fld>
            <a:endParaRPr lang="en-US">
              <a:solidFill>
                <a:prstClr val="white"/>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24306586"/>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A5ABD96-F74A-49BC-A424-46D1C70FB3C1}" type="slidenum">
              <a:rPr lang="en-US">
                <a:solidFill>
                  <a:prstClr val="black"/>
                </a:solidFill>
              </a:rPr>
              <a:pPr>
                <a:defRPr/>
              </a:pPr>
              <a:t>‹#›</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22078081"/>
      </p:ext>
    </p:extLst>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91C973A-BD27-43B6-91FB-BF6BEE75C0F6}" type="slidenum">
              <a:rPr lang="en-US">
                <a:solidFill>
                  <a:prstClr val="black"/>
                </a:solidFill>
              </a:rPr>
              <a:pPr>
                <a:defRPr/>
              </a:pPr>
              <a:t>‹#›</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67489548"/>
      </p:ext>
    </p:extLst>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C4809C5-8CA9-404F-94CD-D2F83F8A39E3}" type="datetimeFigureOut">
              <a:rPr lang="en-US" smtClean="0"/>
              <a:pPr/>
              <a:t>3/26/14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572516-A888-4F93-8593-B97D3FD7F75E}" type="slidenum">
              <a:rPr lang="en-US" smtClean="0">
                <a:solidFill>
                  <a:srgbClr val="EBDDC3"/>
                </a:solidFill>
              </a:rPr>
              <a:pPr/>
              <a:t>‹#›</a:t>
            </a:fld>
            <a:endParaRPr lang="en-US">
              <a:solidFill>
                <a:srgbClr val="EBDDC3"/>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79689652"/>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48094900"/>
      </p:ext>
    </p:extLst>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572516-A888-4F93-8593-B97D3FD7F75E}"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8571321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809C5-8CA9-404F-94CD-D2F83F8A39E3}" type="datetimeFigureOut">
              <a:rPr lang="en-US" smtClean="0"/>
              <a:pPr/>
              <a:t>3/26/14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572516-A888-4F93-8593-B97D3FD7F75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F0572516-A888-4F93-8593-B97D3FD7F75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36271082"/>
      </p:ext>
    </p:extLst>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F0572516-A888-4F93-8593-B97D3FD7F75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13462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707373"/>
      </p:ext>
    </p:extLst>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572516-A888-4F93-8593-B97D3FD7F75E}" type="slidenum">
              <a:rPr lang="en-US" smtClean="0">
                <a:solidFill>
                  <a:srgbClr val="775F55"/>
                </a:solidFill>
              </a:rPr>
              <a:pPr/>
              <a:t>‹#›</a:t>
            </a:fld>
            <a:endParaRPr lang="en-US">
              <a:solidFill>
                <a:srgbClr val="775F55"/>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91164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39745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6C4809C5-8CA9-404F-94CD-D2F83F8A39E3}" type="datetimeFigureOut">
              <a:rPr lang="en-US" smtClean="0">
                <a:solidFill>
                  <a:srgbClr val="775F55"/>
                </a:solidFill>
              </a:rPr>
              <a:pPr/>
              <a:t>3/26/14</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0572516-A888-4F93-8593-B97D3FD7F75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0677831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61290767"/>
      </p:ext>
    </p:extLst>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C4809C5-8CA9-404F-94CD-D2F83F8A39E3}" type="datetimeFigureOut">
              <a:rPr lang="en-US" smtClean="0">
                <a:solidFill>
                  <a:srgbClr val="775F55"/>
                </a:solidFill>
              </a:rPr>
              <a:pPr/>
              <a:t>3/26/14</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95057079"/>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9.1-</a:t>
            </a:r>
            <a:fld id="{35DA0882-3DCD-4647-B2BA-6729D37028E6}"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89602752"/>
      </p:ext>
    </p:extLst>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9.1-</a:t>
            </a:r>
            <a:fld id="{448288D0-9227-4C50-8B75-5A5D4B673FDD}"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8270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4809C5-8CA9-404F-94CD-D2F83F8A39E3}" type="datetimeFigureOut">
              <a:rPr lang="en-US" smtClean="0"/>
              <a:pPr/>
              <a:t>3/26/14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572516-A888-4F93-8593-B97D3FD7F75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9.1-</a:t>
            </a:r>
            <a:fld id="{3314BFB4-468D-4D82-8DDA-9CF7B5A851C5}"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71712600"/>
      </p:ext>
    </p:extLst>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9.1-</a:t>
            </a:r>
            <a:fld id="{9905A3F1-2D3C-4138-A8CD-6401D36A1DC3}"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8632863"/>
      </p:ext>
    </p:extLst>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8" name="Slide Number Placeholder 7"/>
          <p:cNvSpPr>
            <a:spLocks noGrp="1"/>
          </p:cNvSpPr>
          <p:nvPr>
            <p:ph type="sldNum" sz="quarter" idx="11"/>
          </p:nvPr>
        </p:nvSpPr>
        <p:spPr/>
        <p:txBody>
          <a:bodyPr/>
          <a:lstStyle>
            <a:lvl1pPr>
              <a:defRPr/>
            </a:lvl1pPr>
          </a:lstStyle>
          <a:p>
            <a:r>
              <a:rPr lang="en-US">
                <a:solidFill>
                  <a:srgbClr val="000000"/>
                </a:solidFill>
              </a:rPr>
              <a:t>9.1-</a:t>
            </a:r>
            <a:fld id="{2DD1F8B1-2B47-4199-AD8E-DBFACC07E1C1}"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8194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4" name="Slide Number Placeholder 3"/>
          <p:cNvSpPr>
            <a:spLocks noGrp="1"/>
          </p:cNvSpPr>
          <p:nvPr>
            <p:ph type="sldNum" sz="quarter" idx="11"/>
          </p:nvPr>
        </p:nvSpPr>
        <p:spPr/>
        <p:txBody>
          <a:bodyPr/>
          <a:lstStyle>
            <a:lvl1pPr>
              <a:defRPr/>
            </a:lvl1pPr>
          </a:lstStyle>
          <a:p>
            <a:r>
              <a:rPr lang="en-US">
                <a:solidFill>
                  <a:srgbClr val="000000"/>
                </a:solidFill>
              </a:rPr>
              <a:t>9.1-</a:t>
            </a:r>
            <a:fld id="{232244A3-A443-45A0-A640-E4E4F2D2B190}"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977985"/>
      </p:ext>
    </p:extLst>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3" name="Slide Number Placeholder 2"/>
          <p:cNvSpPr>
            <a:spLocks noGrp="1"/>
          </p:cNvSpPr>
          <p:nvPr>
            <p:ph type="sldNum" sz="quarter" idx="11"/>
          </p:nvPr>
        </p:nvSpPr>
        <p:spPr/>
        <p:txBody>
          <a:bodyPr/>
          <a:lstStyle>
            <a:lvl1pPr>
              <a:defRPr/>
            </a:lvl1pPr>
          </a:lstStyle>
          <a:p>
            <a:r>
              <a:rPr lang="en-US">
                <a:solidFill>
                  <a:srgbClr val="000000"/>
                </a:solidFill>
              </a:rPr>
              <a:t>9.1-</a:t>
            </a:r>
            <a:fld id="{72ADEEE0-B64F-49C4-8B19-A754E11A21CB}"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8234742"/>
      </p:ext>
    </p:extLst>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9.1-</a:t>
            </a:r>
            <a:fld id="{7588E763-65CB-4D70-9CA7-6D46E6DFA819}"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58017005"/>
      </p:ext>
    </p:extLst>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9.1-</a:t>
            </a:r>
            <a:fld id="{D38FFC76-F4A9-438F-8022-4635B4BEDFF8}"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56701474"/>
      </p:ext>
    </p:extLst>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9.1-</a:t>
            </a:r>
            <a:fld id="{D1F6BD97-CEF8-4DA9-812C-0C239B9CA0C5}"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49464157"/>
      </p:ext>
    </p:extLst>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9.1-</a:t>
            </a:r>
            <a:fld id="{6B696A98-CFCC-4B4B-A06F-F79503F5B0D1}"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39983397"/>
      </p:ext>
    </p:extLst>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8.1-</a:t>
            </a:r>
            <a:fld id="{E8580AB4-6A02-42DA-9655-B5864047785C}"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1279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C4809C5-8CA9-404F-94CD-D2F83F8A39E3}" type="datetimeFigureOut">
              <a:rPr lang="en-US" smtClean="0"/>
              <a:pPr/>
              <a:t>3/26/14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0572516-A888-4F93-8593-B97D3FD7F75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8.1-</a:t>
            </a:r>
            <a:fld id="{A16F9138-D70C-4951-8AA0-770139BA8476}"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9553892"/>
      </p:ext>
    </p:extLst>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8.1-</a:t>
            </a:r>
            <a:fld id="{40E80E66-18E4-47C9-838D-BCA8D716D1B3}"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8707960"/>
      </p:ext>
    </p:extLst>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8.1-</a:t>
            </a:r>
            <a:fld id="{5D03A20D-49AE-4592-9981-25761ACD3877}"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65486567"/>
      </p:ext>
    </p:extLst>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8" name="Slide Number Placeholder 7"/>
          <p:cNvSpPr>
            <a:spLocks noGrp="1"/>
          </p:cNvSpPr>
          <p:nvPr>
            <p:ph type="sldNum" sz="quarter" idx="11"/>
          </p:nvPr>
        </p:nvSpPr>
        <p:spPr/>
        <p:txBody>
          <a:bodyPr/>
          <a:lstStyle>
            <a:lvl1pPr>
              <a:defRPr/>
            </a:lvl1pPr>
          </a:lstStyle>
          <a:p>
            <a:r>
              <a:rPr lang="en-US">
                <a:solidFill>
                  <a:srgbClr val="000000"/>
                </a:solidFill>
              </a:rPr>
              <a:t>8.1-</a:t>
            </a:r>
            <a:fld id="{BE809B5D-9EB2-4910-901D-5EF3E0182EBB}"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51607288"/>
      </p:ext>
    </p:extLst>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4" name="Slide Number Placeholder 3"/>
          <p:cNvSpPr>
            <a:spLocks noGrp="1"/>
          </p:cNvSpPr>
          <p:nvPr>
            <p:ph type="sldNum" sz="quarter" idx="11"/>
          </p:nvPr>
        </p:nvSpPr>
        <p:spPr/>
        <p:txBody>
          <a:bodyPr/>
          <a:lstStyle>
            <a:lvl1pPr>
              <a:defRPr/>
            </a:lvl1pPr>
          </a:lstStyle>
          <a:p>
            <a:r>
              <a:rPr lang="en-US">
                <a:solidFill>
                  <a:srgbClr val="000000"/>
                </a:solidFill>
              </a:rPr>
              <a:t>8.1-</a:t>
            </a:r>
            <a:fld id="{9DE29AB7-3AA7-4A96-8A18-06E21728C664}"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32325905"/>
      </p:ext>
    </p:extLst>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3" name="Slide Number Placeholder 2"/>
          <p:cNvSpPr>
            <a:spLocks noGrp="1"/>
          </p:cNvSpPr>
          <p:nvPr>
            <p:ph type="sldNum" sz="quarter" idx="11"/>
          </p:nvPr>
        </p:nvSpPr>
        <p:spPr/>
        <p:txBody>
          <a:bodyPr/>
          <a:lstStyle>
            <a:lvl1pPr>
              <a:defRPr/>
            </a:lvl1pPr>
          </a:lstStyle>
          <a:p>
            <a:r>
              <a:rPr lang="en-US">
                <a:solidFill>
                  <a:srgbClr val="000000"/>
                </a:solidFill>
              </a:rPr>
              <a:t>8.1-</a:t>
            </a:r>
            <a:fld id="{75AE273D-3E40-4791-AE04-2BE11CE435E2}"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1549758"/>
      </p:ext>
    </p:extLst>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8.1-</a:t>
            </a:r>
            <a:fld id="{A26E4A46-82A6-48A4-B603-F546E2D119E5}"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57856798"/>
      </p:ext>
    </p:extLst>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8.1-</a:t>
            </a:r>
            <a:fld id="{F85A60AE-AA14-4830-9991-AD355211C2EC}"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85812616"/>
      </p:ext>
    </p:extLst>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8.1-</a:t>
            </a:r>
            <a:fld id="{6132B2BA-B9F1-4FED-BB73-E39BC896690E}"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6880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8.1-</a:t>
            </a:r>
            <a:fld id="{EB9D52FB-5DFD-4397-A5CD-01E323D66416}" type="slidenum">
              <a:rPr lang="en-US">
                <a:solidFill>
                  <a:srgbClr val="000000"/>
                </a:solidFill>
              </a:rPr>
              <a:pPr/>
              <a:t>‹#›</a:t>
            </a:fld>
            <a:endParaRPr lang="en-US" b="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238852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8.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9.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5.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6.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7.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C4809C5-8CA9-404F-94CD-D2F83F8A39E3}" type="datetimeFigureOut">
              <a:rPr lang="en-US" smtClean="0"/>
              <a:pPr/>
              <a:t>3/26/14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572516-A888-4F93-8593-B97D3FD7F7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600200"/>
            <a:ext cx="7772400" cy="411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28600" y="6248400"/>
            <a:ext cx="61722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000" i="0"/>
            </a:lvl1pPr>
          </a:lstStyle>
          <a:p>
            <a:pPr eaLnBrk="0" fontAlgn="base" hangingPunct="0">
              <a:spcBef>
                <a:spcPct val="0"/>
              </a:spcBef>
              <a:spcAft>
                <a:spcPct val="0"/>
              </a:spcAft>
            </a:pPr>
            <a:r>
              <a:rPr lang="en-US" smtClean="0">
                <a:solidFill>
                  <a:srgbClr val="000000"/>
                </a:solidFill>
              </a:rPr>
              <a:t>Copyright © 2008 Vista Higher Learning. All rights reserved.</a:t>
            </a:r>
          </a:p>
        </p:txBody>
      </p:sp>
      <p:sp>
        <p:nvSpPr>
          <p:cNvPr id="1030" name="Rectangle 6"/>
          <p:cNvSpPr>
            <a:spLocks noGrp="1" noChangeArrowheads="1"/>
          </p:cNvSpPr>
          <p:nvPr>
            <p:ph type="sldNum" sz="quarter" idx="4"/>
          </p:nvPr>
        </p:nvSpPr>
        <p:spPr bwMode="auto">
          <a:xfrm>
            <a:off x="6553200" y="6248400"/>
            <a:ext cx="23622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b="1" i="0"/>
            </a:lvl1pPr>
          </a:lstStyle>
          <a:p>
            <a:pPr eaLnBrk="0" fontAlgn="base" hangingPunct="0">
              <a:spcBef>
                <a:spcPct val="0"/>
              </a:spcBef>
              <a:spcAft>
                <a:spcPct val="0"/>
              </a:spcAft>
            </a:pPr>
            <a:r>
              <a:rPr lang="en-US" smtClean="0">
                <a:solidFill>
                  <a:srgbClr val="000000"/>
                </a:solidFill>
              </a:rPr>
              <a:t>7.3-</a:t>
            </a:r>
            <a:fld id="{8A5D1C19-A735-47C0-BBF6-70F5115E53A5}" type="slidenum">
              <a:rPr lang="en-US" smtClean="0">
                <a:solidFill>
                  <a:srgbClr val="000000"/>
                </a:solidFill>
              </a:rPr>
              <a:pPr eaLnBrk="0" fontAlgn="base" hangingPunct="0">
                <a:spcBef>
                  <a:spcPct val="0"/>
                </a:spcBef>
                <a:spcAft>
                  <a:spcPct val="0"/>
                </a:spcAft>
              </a:pPr>
              <a:t>‹#›</a:t>
            </a:fld>
            <a:endParaRPr lang="en-US" b="0" smtClean="0">
              <a:solidFill>
                <a:srgbClr val="000000"/>
              </a:solidFill>
            </a:endParaRPr>
          </a:p>
        </p:txBody>
      </p:sp>
      <p:pic>
        <p:nvPicPr>
          <p:cNvPr id="1032" name="Picture 8" descr="c07l03_header"/>
          <p:cNvPicPr>
            <a:picLocks noChangeAspect="1" noChangeArrowheads="1"/>
          </p:cNvPicPr>
          <p:nvPr userDrawn="1"/>
        </p:nvPicPr>
        <p:blipFill>
          <a:blip r:embed="rId1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138747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80591646"/>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ＭＳ Ｐゴシック" pitchFamily="34" charset="-128"/>
        </a:defRPr>
      </a:lvl2pPr>
      <a:lvl3pPr algn="ctr" rtl="0" fontAlgn="base">
        <a:spcBef>
          <a:spcPct val="0"/>
        </a:spcBef>
        <a:spcAft>
          <a:spcPct val="0"/>
        </a:spcAft>
        <a:defRPr sz="4400">
          <a:solidFill>
            <a:schemeClr val="tx2"/>
          </a:solidFill>
          <a:latin typeface="Arial" pitchFamily="34" charset="0"/>
          <a:ea typeface="ＭＳ Ｐゴシック" pitchFamily="34" charset="-128"/>
        </a:defRPr>
      </a:lvl3pPr>
      <a:lvl4pPr algn="ctr" rtl="0" fontAlgn="base">
        <a:spcBef>
          <a:spcPct val="0"/>
        </a:spcBef>
        <a:spcAft>
          <a:spcPct val="0"/>
        </a:spcAft>
        <a:defRPr sz="4400">
          <a:solidFill>
            <a:schemeClr val="tx2"/>
          </a:solidFill>
          <a:latin typeface="Arial" pitchFamily="34" charset="0"/>
          <a:ea typeface="ＭＳ Ｐゴシック" pitchFamily="34" charset="-128"/>
        </a:defRPr>
      </a:lvl4pPr>
      <a:lvl5pPr algn="ctr" rtl="0" fontAlgn="base">
        <a:spcBef>
          <a:spcPct val="0"/>
        </a:spcBef>
        <a:spcAft>
          <a:spcPct val="0"/>
        </a:spcAft>
        <a:defRPr sz="4400">
          <a:solidFill>
            <a:schemeClr val="tx2"/>
          </a:solidFill>
          <a:latin typeface="Arial" pitchFamily="34" charset="0"/>
          <a:ea typeface="ＭＳ Ｐゴシック"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fontAlgn="base">
        <a:spcBef>
          <a:spcPct val="20000"/>
        </a:spcBef>
        <a:spcAft>
          <a:spcPct val="0"/>
        </a:spcAft>
        <a:buClr>
          <a:srgbClr val="E69400"/>
        </a:buClr>
        <a:buSzPct val="80000"/>
        <a:buFont typeface="Wingdings 3" pitchFamily="18" charset="2"/>
        <a:buChar char="u"/>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C4809C5-8CA9-404F-94CD-D2F83F8A39E3}" type="datetimeFigureOut">
              <a:rPr lang="en-US" smtClean="0">
                <a:solidFill>
                  <a:srgbClr val="775F55"/>
                </a:solidFill>
              </a:rPr>
              <a:pPr/>
              <a:t>3/26/14</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93443368"/>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C4809C5-8CA9-404F-94CD-D2F83F8A39E3}" type="datetimeFigureOut">
              <a:rPr lang="en-US" smtClean="0">
                <a:solidFill>
                  <a:srgbClr val="775F55"/>
                </a:solidFill>
              </a:rPr>
              <a:pPr/>
              <a:t>3/26/14</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29345039"/>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600200"/>
            <a:ext cx="7772400" cy="411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28600" y="6248400"/>
            <a:ext cx="61722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000"/>
            </a:lvl1pPr>
          </a:lstStyle>
          <a:p>
            <a:pPr eaLnBrk="0" fontAlgn="base" hangingPunct="0">
              <a:spcBef>
                <a:spcPct val="0"/>
              </a:spcBef>
              <a:spcAft>
                <a:spcPct val="0"/>
              </a:spcAft>
            </a:pPr>
            <a:r>
              <a:rPr lang="en-US" smtClean="0">
                <a:solidFill>
                  <a:srgbClr val="000000"/>
                </a:solidFill>
              </a:rPr>
              <a:t>Copyright © 2008 Vista Higher Learning. All rights reserved.</a:t>
            </a:r>
          </a:p>
        </p:txBody>
      </p:sp>
      <p:sp>
        <p:nvSpPr>
          <p:cNvPr id="1030" name="Rectangle 6"/>
          <p:cNvSpPr>
            <a:spLocks noGrp="1" noChangeArrowheads="1"/>
          </p:cNvSpPr>
          <p:nvPr>
            <p:ph type="sldNum" sz="quarter" idx="4"/>
          </p:nvPr>
        </p:nvSpPr>
        <p:spPr bwMode="auto">
          <a:xfrm>
            <a:off x="6553200" y="6248400"/>
            <a:ext cx="23622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b="1"/>
            </a:lvl1pPr>
          </a:lstStyle>
          <a:p>
            <a:pPr eaLnBrk="0" fontAlgn="base" hangingPunct="0">
              <a:spcBef>
                <a:spcPct val="0"/>
              </a:spcBef>
              <a:spcAft>
                <a:spcPct val="0"/>
              </a:spcAft>
            </a:pPr>
            <a:r>
              <a:rPr lang="en-US" smtClean="0">
                <a:solidFill>
                  <a:srgbClr val="000000"/>
                </a:solidFill>
              </a:rPr>
              <a:t>8.2-</a:t>
            </a:r>
            <a:fld id="{C98CE3FC-EE30-4DA5-ABF0-91AE0D2E052C}" type="slidenum">
              <a:rPr lang="en-US" smtClean="0">
                <a:solidFill>
                  <a:srgbClr val="000000"/>
                </a:solidFill>
              </a:rPr>
              <a:pPr eaLnBrk="0" fontAlgn="base" hangingPunct="0">
                <a:spcBef>
                  <a:spcPct val="0"/>
                </a:spcBef>
                <a:spcAft>
                  <a:spcPct val="0"/>
                </a:spcAft>
              </a:pPr>
              <a:t>‹#›</a:t>
            </a:fld>
            <a:endParaRPr lang="en-US" b="0" smtClean="0">
              <a:solidFill>
                <a:srgbClr val="000000"/>
              </a:solidFill>
            </a:endParaRPr>
          </a:p>
        </p:txBody>
      </p:sp>
      <p:pic>
        <p:nvPicPr>
          <p:cNvPr id="1034" name="Picture 10" descr="c08l02_header"/>
          <p:cNvPicPr>
            <a:picLocks noChangeAspect="1" noChangeArrowheads="1"/>
          </p:cNvPicPr>
          <p:nvPr userDrawn="1"/>
        </p:nvPicPr>
        <p:blipFill>
          <a:blip r:embed="rId1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138747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41583618"/>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ＭＳ Ｐゴシック" pitchFamily="34" charset="-128"/>
        </a:defRPr>
      </a:lvl2pPr>
      <a:lvl3pPr algn="ctr" rtl="0" fontAlgn="base">
        <a:spcBef>
          <a:spcPct val="0"/>
        </a:spcBef>
        <a:spcAft>
          <a:spcPct val="0"/>
        </a:spcAft>
        <a:defRPr sz="4400">
          <a:solidFill>
            <a:schemeClr val="tx2"/>
          </a:solidFill>
          <a:latin typeface="Arial" pitchFamily="34" charset="0"/>
          <a:ea typeface="ＭＳ Ｐゴシック" pitchFamily="34" charset="-128"/>
        </a:defRPr>
      </a:lvl3pPr>
      <a:lvl4pPr algn="ctr" rtl="0" fontAlgn="base">
        <a:spcBef>
          <a:spcPct val="0"/>
        </a:spcBef>
        <a:spcAft>
          <a:spcPct val="0"/>
        </a:spcAft>
        <a:defRPr sz="4400">
          <a:solidFill>
            <a:schemeClr val="tx2"/>
          </a:solidFill>
          <a:latin typeface="Arial" pitchFamily="34" charset="0"/>
          <a:ea typeface="ＭＳ Ｐゴシック" pitchFamily="34" charset="-128"/>
        </a:defRPr>
      </a:lvl4pPr>
      <a:lvl5pPr algn="ctr" rtl="0" fontAlgn="base">
        <a:spcBef>
          <a:spcPct val="0"/>
        </a:spcBef>
        <a:spcAft>
          <a:spcPct val="0"/>
        </a:spcAft>
        <a:defRPr sz="4400">
          <a:solidFill>
            <a:schemeClr val="tx2"/>
          </a:solidFill>
          <a:latin typeface="Arial" pitchFamily="34" charset="0"/>
          <a:ea typeface="ＭＳ Ｐゴシック"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fontAlgn="base">
        <a:spcBef>
          <a:spcPct val="30000"/>
        </a:spcBef>
        <a:spcAft>
          <a:spcPct val="0"/>
        </a:spcAft>
        <a:buClr>
          <a:srgbClr val="E69400"/>
        </a:buClr>
        <a:buSzPct val="80000"/>
        <a:buFont typeface="Wingdings 3" pitchFamily="18" charset="2"/>
        <a:buChar char="u"/>
        <a:defRPr sz="2800">
          <a:solidFill>
            <a:schemeClr val="tx1"/>
          </a:solidFill>
          <a:latin typeface="+mn-lt"/>
          <a:ea typeface="+mn-ea"/>
          <a:cs typeface="+mn-cs"/>
        </a:defRPr>
      </a:lvl1pPr>
      <a:lvl2pPr marL="742950" indent="-285750" algn="l" rtl="0" fontAlgn="base">
        <a:spcBef>
          <a:spcPct val="30000"/>
        </a:spcBef>
        <a:spcAft>
          <a:spcPct val="0"/>
        </a:spcAft>
        <a:buChar char="–"/>
        <a:defRPr sz="2400">
          <a:solidFill>
            <a:schemeClr val="tx1"/>
          </a:solidFill>
          <a:latin typeface="+mn-lt"/>
          <a:ea typeface="+mn-ea"/>
        </a:defRPr>
      </a:lvl2pPr>
      <a:lvl3pPr marL="1143000" indent="-228600" algn="l" rtl="0" fontAlgn="base">
        <a:spcBef>
          <a:spcPct val="30000"/>
        </a:spcBef>
        <a:spcAft>
          <a:spcPct val="0"/>
        </a:spcAft>
        <a:buChar char="•"/>
        <a:defRPr sz="2400">
          <a:solidFill>
            <a:schemeClr val="tx1"/>
          </a:solidFill>
          <a:latin typeface="+mn-lt"/>
          <a:ea typeface="+mn-ea"/>
        </a:defRPr>
      </a:lvl3pPr>
      <a:lvl4pPr marL="1600200" indent="-228600" algn="l" rtl="0" fontAlgn="base">
        <a:spcBef>
          <a:spcPct val="30000"/>
        </a:spcBef>
        <a:spcAft>
          <a:spcPct val="0"/>
        </a:spcAft>
        <a:buChar char="–"/>
        <a:defRPr sz="2000">
          <a:solidFill>
            <a:schemeClr val="tx1"/>
          </a:solidFill>
          <a:latin typeface="+mn-lt"/>
          <a:ea typeface="+mn-ea"/>
        </a:defRPr>
      </a:lvl4pPr>
      <a:lvl5pPr marL="2057400" indent="-228600" algn="l" rtl="0" fontAlgn="base">
        <a:spcBef>
          <a:spcPct val="30000"/>
        </a:spcBef>
        <a:spcAft>
          <a:spcPct val="0"/>
        </a:spcAft>
        <a:buChar char="»"/>
        <a:defRPr sz="2000">
          <a:solidFill>
            <a:schemeClr val="tx1"/>
          </a:solidFill>
          <a:latin typeface="+mn-lt"/>
          <a:ea typeface="+mn-ea"/>
        </a:defRPr>
      </a:lvl5pPr>
      <a:lvl6pPr marL="2514600" indent="-228600" algn="l" rtl="0" fontAlgn="base">
        <a:spcBef>
          <a:spcPct val="30000"/>
        </a:spcBef>
        <a:spcAft>
          <a:spcPct val="0"/>
        </a:spcAft>
        <a:buChar char="»"/>
        <a:defRPr sz="2000">
          <a:solidFill>
            <a:schemeClr val="tx1"/>
          </a:solidFill>
          <a:latin typeface="+mn-lt"/>
          <a:ea typeface="+mn-ea"/>
        </a:defRPr>
      </a:lvl6pPr>
      <a:lvl7pPr marL="2971800" indent="-228600" algn="l" rtl="0" fontAlgn="base">
        <a:spcBef>
          <a:spcPct val="30000"/>
        </a:spcBef>
        <a:spcAft>
          <a:spcPct val="0"/>
        </a:spcAft>
        <a:buChar char="»"/>
        <a:defRPr sz="2000">
          <a:solidFill>
            <a:schemeClr val="tx1"/>
          </a:solidFill>
          <a:latin typeface="+mn-lt"/>
          <a:ea typeface="+mn-ea"/>
        </a:defRPr>
      </a:lvl7pPr>
      <a:lvl8pPr marL="3429000" indent="-228600" algn="l" rtl="0" fontAlgn="base">
        <a:spcBef>
          <a:spcPct val="30000"/>
        </a:spcBef>
        <a:spcAft>
          <a:spcPct val="0"/>
        </a:spcAft>
        <a:buChar char="»"/>
        <a:defRPr sz="2000">
          <a:solidFill>
            <a:schemeClr val="tx1"/>
          </a:solidFill>
          <a:latin typeface="+mn-lt"/>
          <a:ea typeface="+mn-ea"/>
        </a:defRPr>
      </a:lvl8pPr>
      <a:lvl9pPr marL="3886200" indent="-228600" algn="l" rtl="0" fontAlgn="base">
        <a:spcBef>
          <a:spcPct val="3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28600" y="6248400"/>
            <a:ext cx="61722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000"/>
            </a:lvl1pPr>
          </a:lstStyle>
          <a:p>
            <a:r>
              <a:rPr lang="en-US">
                <a:solidFill>
                  <a:srgbClr val="000000"/>
                </a:solidFill>
              </a:rPr>
              <a:t>Copyright © 2008 Vista Higher Learning. All rights reserved.</a:t>
            </a:r>
          </a:p>
        </p:txBody>
      </p:sp>
      <p:sp>
        <p:nvSpPr>
          <p:cNvPr id="1030" name="Rectangle 6"/>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000" b="1"/>
            </a:lvl1pPr>
          </a:lstStyle>
          <a:p>
            <a:r>
              <a:rPr lang="en-US">
                <a:solidFill>
                  <a:srgbClr val="000000"/>
                </a:solidFill>
              </a:rPr>
              <a:t>6.3-</a:t>
            </a:r>
            <a:fld id="{78A329F1-E8B0-4F00-B187-4EAE077C9FEE}" type="slidenum">
              <a:rPr lang="en-US">
                <a:solidFill>
                  <a:srgbClr val="000000"/>
                </a:solidFill>
              </a:rPr>
              <a:pPr/>
              <a:t>‹#›</a:t>
            </a:fld>
            <a:endParaRPr lang="en-US">
              <a:solidFill>
                <a:srgbClr val="000000"/>
              </a:solidFill>
            </a:endParaRPr>
          </a:p>
        </p:txBody>
      </p:sp>
      <p:pic>
        <p:nvPicPr>
          <p:cNvPr id="1032" name="Picture 8" descr="c06l03_header"/>
          <p:cNvPicPr>
            <a:picLocks noChangeAspect="1" noChangeArrowheads="1"/>
          </p:cNvPicPr>
          <p:nvPr userDrawn="1"/>
        </p:nvPicPr>
        <p:blipFill>
          <a:blip r:embed="rId13"/>
          <a:srcRect/>
          <a:stretch>
            <a:fillRect/>
          </a:stretch>
        </p:blipFill>
        <p:spPr bwMode="auto">
          <a:xfrm>
            <a:off x="0" y="0"/>
            <a:ext cx="9144000" cy="1387475"/>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8973511"/>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lr>
          <a:srgbClr val="E69400"/>
        </a:buClr>
        <a:buSzPct val="80000"/>
        <a:buFont typeface="Wingdings 3" pitchFamily="18" charset="2"/>
        <a:buChar char="u"/>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C4809C5-8CA9-404F-94CD-D2F83F8A39E3}" type="datetimeFigureOut">
              <a:rPr lang="en-US" smtClean="0">
                <a:solidFill>
                  <a:srgbClr val="775F55"/>
                </a:solidFill>
              </a:rPr>
              <a:pPr/>
              <a:t>3/26/14</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90028778"/>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28600" y="6248400"/>
            <a:ext cx="61722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000"/>
            </a:lvl1pPr>
          </a:lstStyle>
          <a:p>
            <a:r>
              <a:rPr lang="en-US">
                <a:solidFill>
                  <a:srgbClr val="000000"/>
                </a:solidFill>
              </a:rPr>
              <a:t>Copyright © 2008 Vista Higher Learning. All rights reserved.</a:t>
            </a:r>
          </a:p>
        </p:txBody>
      </p:sp>
      <p:sp>
        <p:nvSpPr>
          <p:cNvPr id="1030" name="Rectangle 6"/>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000" b="1"/>
            </a:lvl1pPr>
          </a:lstStyle>
          <a:p>
            <a:r>
              <a:rPr lang="en-US">
                <a:solidFill>
                  <a:srgbClr val="000000"/>
                </a:solidFill>
              </a:rPr>
              <a:t>6.4-</a:t>
            </a:r>
            <a:fld id="{35955A3A-BBEE-422F-875E-4F3195031030}" type="slidenum">
              <a:rPr lang="en-US">
                <a:solidFill>
                  <a:srgbClr val="000000"/>
                </a:solidFill>
              </a:rPr>
              <a:pPr/>
              <a:t>‹#›</a:t>
            </a:fld>
            <a:endParaRPr lang="en-US">
              <a:solidFill>
                <a:srgbClr val="000000"/>
              </a:solidFill>
            </a:endParaRPr>
          </a:p>
        </p:txBody>
      </p:sp>
      <p:pic>
        <p:nvPicPr>
          <p:cNvPr id="1032" name="Picture 8" descr="c06l04_header"/>
          <p:cNvPicPr>
            <a:picLocks noChangeAspect="1" noChangeArrowheads="1"/>
          </p:cNvPicPr>
          <p:nvPr userDrawn="1"/>
        </p:nvPicPr>
        <p:blipFill>
          <a:blip r:embed="rId13"/>
          <a:srcRect/>
          <a:stretch>
            <a:fillRect/>
          </a:stretch>
        </p:blipFill>
        <p:spPr bwMode="auto">
          <a:xfrm>
            <a:off x="0" y="0"/>
            <a:ext cx="9144000" cy="1387475"/>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11552097"/>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lr>
          <a:srgbClr val="E69400"/>
        </a:buClr>
        <a:buSzPct val="80000"/>
        <a:buFont typeface="Wingdings 3" pitchFamily="18" charset="2"/>
        <a:buChar char="u"/>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C4809C5-8CA9-404F-94CD-D2F83F8A39E3}" type="datetimeFigureOut">
              <a:rPr lang="en-US" smtClean="0">
                <a:solidFill>
                  <a:srgbClr val="775F55"/>
                </a:solidFill>
              </a:rPr>
              <a:pPr/>
              <a:t>3/26/14</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181839"/>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lstStyle>
          <a:p>
            <a:pPr>
              <a:defRPr/>
            </a:pPr>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lstStyle>
          <a:p>
            <a:pPr>
              <a:defRPr/>
            </a:pPr>
            <a:fld id="{B2E27DCB-1704-48BA-9524-A7DC35833620}" type="slidenum">
              <a:rPr lang="en-US">
                <a:solidFill>
                  <a:prstClr val="black"/>
                </a:solidFill>
              </a:rPr>
              <a:pPr>
                <a:defRPr/>
              </a:pPr>
              <a:t>‹#›</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49211"/>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C4809C5-8CA9-404F-94CD-D2F83F8A39E3}" type="datetimeFigureOut">
              <a:rPr lang="en-US" smtClean="0">
                <a:solidFill>
                  <a:srgbClr val="775F55"/>
                </a:solidFill>
              </a:rPr>
              <a:pPr/>
              <a:t>3/26/14</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572516-A888-4F93-8593-B97D3FD7F75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34549893"/>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600200"/>
            <a:ext cx="7772400" cy="411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28600" y="6248400"/>
            <a:ext cx="61722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000"/>
            </a:lvl1pPr>
          </a:lstStyle>
          <a:p>
            <a:pPr eaLnBrk="0" fontAlgn="base" hangingPunct="0">
              <a:spcBef>
                <a:spcPct val="0"/>
              </a:spcBef>
              <a:spcAft>
                <a:spcPct val="0"/>
              </a:spcAft>
            </a:pPr>
            <a:r>
              <a:rPr lang="en-US" smtClean="0">
                <a:solidFill>
                  <a:srgbClr val="000000"/>
                </a:solidFill>
              </a:rPr>
              <a:t>Copyright © 2008 Vista Higher Learning. All rights reserved.</a:t>
            </a:r>
          </a:p>
        </p:txBody>
      </p:sp>
      <p:sp>
        <p:nvSpPr>
          <p:cNvPr id="1030" name="Rectangle 6"/>
          <p:cNvSpPr>
            <a:spLocks noGrp="1" noChangeArrowheads="1"/>
          </p:cNvSpPr>
          <p:nvPr>
            <p:ph type="sldNum" sz="quarter" idx="4"/>
          </p:nvPr>
        </p:nvSpPr>
        <p:spPr bwMode="auto">
          <a:xfrm>
            <a:off x="6553200" y="6248400"/>
            <a:ext cx="23622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b="1"/>
            </a:lvl1pPr>
          </a:lstStyle>
          <a:p>
            <a:pPr eaLnBrk="0" fontAlgn="base" hangingPunct="0">
              <a:spcBef>
                <a:spcPct val="0"/>
              </a:spcBef>
              <a:spcAft>
                <a:spcPct val="0"/>
              </a:spcAft>
            </a:pPr>
            <a:r>
              <a:rPr lang="en-US" smtClean="0">
                <a:solidFill>
                  <a:srgbClr val="000000"/>
                </a:solidFill>
              </a:rPr>
              <a:t>9.1-</a:t>
            </a:r>
            <a:fld id="{8697AF69-269D-4038-A859-674184678719}" type="slidenum">
              <a:rPr lang="en-US" smtClean="0">
                <a:solidFill>
                  <a:srgbClr val="000000"/>
                </a:solidFill>
              </a:rPr>
              <a:pPr eaLnBrk="0" fontAlgn="base" hangingPunct="0">
                <a:spcBef>
                  <a:spcPct val="0"/>
                </a:spcBef>
                <a:spcAft>
                  <a:spcPct val="0"/>
                </a:spcAft>
              </a:pPr>
              <a:t>‹#›</a:t>
            </a:fld>
            <a:endParaRPr lang="en-US" b="0" smtClean="0">
              <a:solidFill>
                <a:srgbClr val="000000"/>
              </a:solidFill>
            </a:endParaRPr>
          </a:p>
        </p:txBody>
      </p:sp>
      <p:pic>
        <p:nvPicPr>
          <p:cNvPr id="1034" name="Picture 10" descr="c09l01_header"/>
          <p:cNvPicPr>
            <a:picLocks noChangeAspect="1" noChangeArrowheads="1"/>
          </p:cNvPicPr>
          <p:nvPr userDrawn="1"/>
        </p:nvPicPr>
        <p:blipFill>
          <a:blip r:embed="rId1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138747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42207572"/>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ＭＳ Ｐゴシック" pitchFamily="34" charset="-128"/>
        </a:defRPr>
      </a:lvl2pPr>
      <a:lvl3pPr algn="ctr" rtl="0" fontAlgn="base">
        <a:spcBef>
          <a:spcPct val="0"/>
        </a:spcBef>
        <a:spcAft>
          <a:spcPct val="0"/>
        </a:spcAft>
        <a:defRPr sz="4400">
          <a:solidFill>
            <a:schemeClr val="tx2"/>
          </a:solidFill>
          <a:latin typeface="Arial" pitchFamily="34" charset="0"/>
          <a:ea typeface="ＭＳ Ｐゴシック" pitchFamily="34" charset="-128"/>
        </a:defRPr>
      </a:lvl3pPr>
      <a:lvl4pPr algn="ctr" rtl="0" fontAlgn="base">
        <a:spcBef>
          <a:spcPct val="0"/>
        </a:spcBef>
        <a:spcAft>
          <a:spcPct val="0"/>
        </a:spcAft>
        <a:defRPr sz="4400">
          <a:solidFill>
            <a:schemeClr val="tx2"/>
          </a:solidFill>
          <a:latin typeface="Arial" pitchFamily="34" charset="0"/>
          <a:ea typeface="ＭＳ Ｐゴシック" pitchFamily="34" charset="-128"/>
        </a:defRPr>
      </a:lvl4pPr>
      <a:lvl5pPr algn="ctr" rtl="0" fontAlgn="base">
        <a:spcBef>
          <a:spcPct val="0"/>
        </a:spcBef>
        <a:spcAft>
          <a:spcPct val="0"/>
        </a:spcAft>
        <a:defRPr sz="4400">
          <a:solidFill>
            <a:schemeClr val="tx2"/>
          </a:solidFill>
          <a:latin typeface="Arial" pitchFamily="34" charset="0"/>
          <a:ea typeface="ＭＳ Ｐゴシック"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fontAlgn="base">
        <a:spcBef>
          <a:spcPct val="30000"/>
        </a:spcBef>
        <a:spcAft>
          <a:spcPct val="0"/>
        </a:spcAft>
        <a:buClr>
          <a:srgbClr val="E69400"/>
        </a:buClr>
        <a:buSzPct val="80000"/>
        <a:buFont typeface="Wingdings 3" pitchFamily="18" charset="2"/>
        <a:buChar char="u"/>
        <a:defRPr sz="2800">
          <a:solidFill>
            <a:schemeClr val="tx1"/>
          </a:solidFill>
          <a:latin typeface="+mn-lt"/>
          <a:ea typeface="+mn-ea"/>
          <a:cs typeface="+mn-cs"/>
        </a:defRPr>
      </a:lvl1pPr>
      <a:lvl2pPr marL="742950" indent="-285750" algn="l" rtl="0" fontAlgn="base">
        <a:spcBef>
          <a:spcPct val="30000"/>
        </a:spcBef>
        <a:spcAft>
          <a:spcPct val="0"/>
        </a:spcAft>
        <a:buChar char="–"/>
        <a:defRPr sz="2400">
          <a:solidFill>
            <a:schemeClr val="tx1"/>
          </a:solidFill>
          <a:latin typeface="+mn-lt"/>
          <a:ea typeface="+mn-ea"/>
        </a:defRPr>
      </a:lvl2pPr>
      <a:lvl3pPr marL="1143000" indent="-228600" algn="l" rtl="0" fontAlgn="base">
        <a:spcBef>
          <a:spcPct val="30000"/>
        </a:spcBef>
        <a:spcAft>
          <a:spcPct val="0"/>
        </a:spcAft>
        <a:buChar char="•"/>
        <a:defRPr sz="2400">
          <a:solidFill>
            <a:schemeClr val="tx1"/>
          </a:solidFill>
          <a:latin typeface="+mn-lt"/>
          <a:ea typeface="+mn-ea"/>
        </a:defRPr>
      </a:lvl3pPr>
      <a:lvl4pPr marL="1600200" indent="-228600" algn="l" rtl="0" fontAlgn="base">
        <a:spcBef>
          <a:spcPct val="30000"/>
        </a:spcBef>
        <a:spcAft>
          <a:spcPct val="0"/>
        </a:spcAft>
        <a:buChar char="–"/>
        <a:defRPr sz="2000">
          <a:solidFill>
            <a:schemeClr val="tx1"/>
          </a:solidFill>
          <a:latin typeface="+mn-lt"/>
          <a:ea typeface="+mn-ea"/>
        </a:defRPr>
      </a:lvl4pPr>
      <a:lvl5pPr marL="2057400" indent="-228600" algn="l" rtl="0" fontAlgn="base">
        <a:spcBef>
          <a:spcPct val="30000"/>
        </a:spcBef>
        <a:spcAft>
          <a:spcPct val="0"/>
        </a:spcAft>
        <a:buChar char="»"/>
        <a:defRPr sz="2000">
          <a:solidFill>
            <a:schemeClr val="tx1"/>
          </a:solidFill>
          <a:latin typeface="+mn-lt"/>
          <a:ea typeface="+mn-ea"/>
        </a:defRPr>
      </a:lvl5pPr>
      <a:lvl6pPr marL="2514600" indent="-228600" algn="l" rtl="0" fontAlgn="base">
        <a:spcBef>
          <a:spcPct val="30000"/>
        </a:spcBef>
        <a:spcAft>
          <a:spcPct val="0"/>
        </a:spcAft>
        <a:buChar char="»"/>
        <a:defRPr sz="2000">
          <a:solidFill>
            <a:schemeClr val="tx1"/>
          </a:solidFill>
          <a:latin typeface="+mn-lt"/>
          <a:ea typeface="+mn-ea"/>
        </a:defRPr>
      </a:lvl6pPr>
      <a:lvl7pPr marL="2971800" indent="-228600" algn="l" rtl="0" fontAlgn="base">
        <a:spcBef>
          <a:spcPct val="30000"/>
        </a:spcBef>
        <a:spcAft>
          <a:spcPct val="0"/>
        </a:spcAft>
        <a:buChar char="»"/>
        <a:defRPr sz="2000">
          <a:solidFill>
            <a:schemeClr val="tx1"/>
          </a:solidFill>
          <a:latin typeface="+mn-lt"/>
          <a:ea typeface="+mn-ea"/>
        </a:defRPr>
      </a:lvl7pPr>
      <a:lvl8pPr marL="3429000" indent="-228600" algn="l" rtl="0" fontAlgn="base">
        <a:spcBef>
          <a:spcPct val="30000"/>
        </a:spcBef>
        <a:spcAft>
          <a:spcPct val="0"/>
        </a:spcAft>
        <a:buChar char="»"/>
        <a:defRPr sz="2000">
          <a:solidFill>
            <a:schemeClr val="tx1"/>
          </a:solidFill>
          <a:latin typeface="+mn-lt"/>
          <a:ea typeface="+mn-ea"/>
        </a:defRPr>
      </a:lvl8pPr>
      <a:lvl9pPr marL="3886200" indent="-228600" algn="l" rtl="0" fontAlgn="base">
        <a:spcBef>
          <a:spcPct val="3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600200"/>
            <a:ext cx="7772400" cy="411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28600" y="6248400"/>
            <a:ext cx="61722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000"/>
            </a:lvl1pPr>
          </a:lstStyle>
          <a:p>
            <a:pPr eaLnBrk="0" fontAlgn="base" hangingPunct="0">
              <a:spcBef>
                <a:spcPct val="0"/>
              </a:spcBef>
              <a:spcAft>
                <a:spcPct val="0"/>
              </a:spcAft>
            </a:pPr>
            <a:r>
              <a:rPr lang="en-US" smtClean="0">
                <a:solidFill>
                  <a:srgbClr val="000000"/>
                </a:solidFill>
              </a:rPr>
              <a:t>Copyright © 2008 Vista Higher Learning. All rights reserved.</a:t>
            </a:r>
          </a:p>
        </p:txBody>
      </p:sp>
      <p:sp>
        <p:nvSpPr>
          <p:cNvPr id="1030" name="Rectangle 6"/>
          <p:cNvSpPr>
            <a:spLocks noGrp="1" noChangeArrowheads="1"/>
          </p:cNvSpPr>
          <p:nvPr>
            <p:ph type="sldNum" sz="quarter" idx="4"/>
          </p:nvPr>
        </p:nvSpPr>
        <p:spPr bwMode="auto">
          <a:xfrm>
            <a:off x="6553200" y="6248400"/>
            <a:ext cx="23622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b="1"/>
            </a:lvl1pPr>
          </a:lstStyle>
          <a:p>
            <a:pPr eaLnBrk="0" fontAlgn="base" hangingPunct="0">
              <a:spcBef>
                <a:spcPct val="0"/>
              </a:spcBef>
              <a:spcAft>
                <a:spcPct val="0"/>
              </a:spcAft>
            </a:pPr>
            <a:r>
              <a:rPr lang="en-US" smtClean="0">
                <a:solidFill>
                  <a:srgbClr val="000000"/>
                </a:solidFill>
              </a:rPr>
              <a:t>8.1-</a:t>
            </a:r>
            <a:fld id="{FACE93B7-EB7E-4410-92D9-01B4F85E48DD}" type="slidenum">
              <a:rPr lang="en-US" smtClean="0">
                <a:solidFill>
                  <a:srgbClr val="000000"/>
                </a:solidFill>
              </a:rPr>
              <a:pPr eaLnBrk="0" fontAlgn="base" hangingPunct="0">
                <a:spcBef>
                  <a:spcPct val="0"/>
                </a:spcBef>
                <a:spcAft>
                  <a:spcPct val="0"/>
                </a:spcAft>
              </a:pPr>
              <a:t>‹#›</a:t>
            </a:fld>
            <a:endParaRPr lang="en-US" b="0" smtClean="0">
              <a:solidFill>
                <a:srgbClr val="000000"/>
              </a:solidFill>
            </a:endParaRPr>
          </a:p>
        </p:txBody>
      </p:sp>
      <p:pic>
        <p:nvPicPr>
          <p:cNvPr id="1033" name="Picture 9" descr="c08l01_header"/>
          <p:cNvPicPr>
            <a:picLocks noChangeAspect="1" noChangeArrowheads="1"/>
          </p:cNvPicPr>
          <p:nvPr userDrawn="1"/>
        </p:nvPicPr>
        <p:blipFill>
          <a:blip r:embed="rId1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138747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15993110"/>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ＭＳ Ｐゴシック" pitchFamily="34" charset="-128"/>
        </a:defRPr>
      </a:lvl2pPr>
      <a:lvl3pPr algn="ctr" rtl="0" fontAlgn="base">
        <a:spcBef>
          <a:spcPct val="0"/>
        </a:spcBef>
        <a:spcAft>
          <a:spcPct val="0"/>
        </a:spcAft>
        <a:defRPr sz="4400">
          <a:solidFill>
            <a:schemeClr val="tx2"/>
          </a:solidFill>
          <a:latin typeface="Arial" pitchFamily="34" charset="0"/>
          <a:ea typeface="ＭＳ Ｐゴシック" pitchFamily="34" charset="-128"/>
        </a:defRPr>
      </a:lvl3pPr>
      <a:lvl4pPr algn="ctr" rtl="0" fontAlgn="base">
        <a:spcBef>
          <a:spcPct val="0"/>
        </a:spcBef>
        <a:spcAft>
          <a:spcPct val="0"/>
        </a:spcAft>
        <a:defRPr sz="4400">
          <a:solidFill>
            <a:schemeClr val="tx2"/>
          </a:solidFill>
          <a:latin typeface="Arial" pitchFamily="34" charset="0"/>
          <a:ea typeface="ＭＳ Ｐゴシック" pitchFamily="34" charset="-128"/>
        </a:defRPr>
      </a:lvl4pPr>
      <a:lvl5pPr algn="ctr" rtl="0" fontAlgn="base">
        <a:spcBef>
          <a:spcPct val="0"/>
        </a:spcBef>
        <a:spcAft>
          <a:spcPct val="0"/>
        </a:spcAft>
        <a:defRPr sz="4400">
          <a:solidFill>
            <a:schemeClr val="tx2"/>
          </a:solidFill>
          <a:latin typeface="Arial" pitchFamily="34" charset="0"/>
          <a:ea typeface="ＭＳ Ｐゴシック"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fontAlgn="base">
        <a:spcBef>
          <a:spcPct val="30000"/>
        </a:spcBef>
        <a:spcAft>
          <a:spcPct val="0"/>
        </a:spcAft>
        <a:buClr>
          <a:srgbClr val="E69400"/>
        </a:buClr>
        <a:buSzPct val="80000"/>
        <a:buFont typeface="Wingdings 3" pitchFamily="18" charset="2"/>
        <a:buChar char="u"/>
        <a:defRPr sz="2800">
          <a:solidFill>
            <a:schemeClr val="tx1"/>
          </a:solidFill>
          <a:latin typeface="+mn-lt"/>
          <a:ea typeface="+mn-ea"/>
          <a:cs typeface="+mn-cs"/>
        </a:defRPr>
      </a:lvl1pPr>
      <a:lvl2pPr marL="742950" indent="-285750" algn="l" rtl="0" fontAlgn="base">
        <a:spcBef>
          <a:spcPct val="30000"/>
        </a:spcBef>
        <a:spcAft>
          <a:spcPct val="0"/>
        </a:spcAft>
        <a:buChar char="–"/>
        <a:defRPr sz="2400">
          <a:solidFill>
            <a:schemeClr val="tx1"/>
          </a:solidFill>
          <a:latin typeface="+mn-lt"/>
          <a:ea typeface="+mn-ea"/>
        </a:defRPr>
      </a:lvl2pPr>
      <a:lvl3pPr marL="1143000" indent="-228600" algn="l" rtl="0" fontAlgn="base">
        <a:spcBef>
          <a:spcPct val="30000"/>
        </a:spcBef>
        <a:spcAft>
          <a:spcPct val="0"/>
        </a:spcAft>
        <a:buChar char="•"/>
        <a:defRPr sz="2400">
          <a:solidFill>
            <a:schemeClr val="tx1"/>
          </a:solidFill>
          <a:latin typeface="+mn-lt"/>
          <a:ea typeface="+mn-ea"/>
        </a:defRPr>
      </a:lvl3pPr>
      <a:lvl4pPr marL="1600200" indent="-228600" algn="l" rtl="0" fontAlgn="base">
        <a:spcBef>
          <a:spcPct val="30000"/>
        </a:spcBef>
        <a:spcAft>
          <a:spcPct val="0"/>
        </a:spcAft>
        <a:buChar char="–"/>
        <a:defRPr sz="2000">
          <a:solidFill>
            <a:schemeClr val="tx1"/>
          </a:solidFill>
          <a:latin typeface="+mn-lt"/>
          <a:ea typeface="+mn-ea"/>
        </a:defRPr>
      </a:lvl4pPr>
      <a:lvl5pPr marL="2057400" indent="-228600" algn="l" rtl="0" fontAlgn="base">
        <a:spcBef>
          <a:spcPct val="30000"/>
        </a:spcBef>
        <a:spcAft>
          <a:spcPct val="0"/>
        </a:spcAft>
        <a:buChar char="»"/>
        <a:defRPr sz="2000">
          <a:solidFill>
            <a:schemeClr val="tx1"/>
          </a:solidFill>
          <a:latin typeface="+mn-lt"/>
          <a:ea typeface="+mn-ea"/>
        </a:defRPr>
      </a:lvl5pPr>
      <a:lvl6pPr marL="2514600" indent="-228600" algn="l" rtl="0" fontAlgn="base">
        <a:spcBef>
          <a:spcPct val="30000"/>
        </a:spcBef>
        <a:spcAft>
          <a:spcPct val="0"/>
        </a:spcAft>
        <a:buChar char="»"/>
        <a:defRPr sz="2000">
          <a:solidFill>
            <a:schemeClr val="tx1"/>
          </a:solidFill>
          <a:latin typeface="+mn-lt"/>
          <a:ea typeface="+mn-ea"/>
        </a:defRPr>
      </a:lvl6pPr>
      <a:lvl7pPr marL="2971800" indent="-228600" algn="l" rtl="0" fontAlgn="base">
        <a:spcBef>
          <a:spcPct val="30000"/>
        </a:spcBef>
        <a:spcAft>
          <a:spcPct val="0"/>
        </a:spcAft>
        <a:buChar char="»"/>
        <a:defRPr sz="2000">
          <a:solidFill>
            <a:schemeClr val="tx1"/>
          </a:solidFill>
          <a:latin typeface="+mn-lt"/>
          <a:ea typeface="+mn-ea"/>
        </a:defRPr>
      </a:lvl7pPr>
      <a:lvl8pPr marL="3429000" indent="-228600" algn="l" rtl="0" fontAlgn="base">
        <a:spcBef>
          <a:spcPct val="30000"/>
        </a:spcBef>
        <a:spcAft>
          <a:spcPct val="0"/>
        </a:spcAft>
        <a:buChar char="»"/>
        <a:defRPr sz="2000">
          <a:solidFill>
            <a:schemeClr val="tx1"/>
          </a:solidFill>
          <a:latin typeface="+mn-lt"/>
          <a:ea typeface="+mn-ea"/>
        </a:defRPr>
      </a:lvl8pPr>
      <a:lvl9pPr marL="3886200" indent="-228600" algn="l" rtl="0" fontAlgn="base">
        <a:spcBef>
          <a:spcPct val="3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www.youtube.com/watch?v=ZCBB6ilYSj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5.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9.png"/><Relationship Id="rId5" Type="http://schemas.openxmlformats.org/officeDocument/2006/relationships/image" Target="../media/image30.png"/><Relationship Id="rId1" Type="http://schemas.openxmlformats.org/officeDocument/2006/relationships/tags" Target="../tags/tag1.xml"/><Relationship Id="rId2"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1.png"/><Relationship Id="rId1" Type="http://schemas.openxmlformats.org/officeDocument/2006/relationships/tags" Target="../tags/tag2.xml"/><Relationship Id="rId2" Type="http://schemas.openxmlformats.org/officeDocument/2006/relationships/slideLayout" Target="../slideLayouts/slideLayout13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2.jpeg"/><Relationship Id="rId1" Type="http://schemas.openxmlformats.org/officeDocument/2006/relationships/tags" Target="../tags/tag3.xml"/><Relationship Id="rId2" Type="http://schemas.openxmlformats.org/officeDocument/2006/relationships/slideLayout" Target="../slideLayouts/slideLayout13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3.png"/><Relationship Id="rId1" Type="http://schemas.openxmlformats.org/officeDocument/2006/relationships/tags" Target="../tags/tag4.xml"/><Relationship Id="rId2" Type="http://schemas.openxmlformats.org/officeDocument/2006/relationships/slideLayout" Target="../slideLayouts/slideLayout1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34.png"/><Relationship Id="rId1" Type="http://schemas.openxmlformats.org/officeDocument/2006/relationships/tags" Target="../tags/tag5.xml"/><Relationship Id="rId2" Type="http://schemas.openxmlformats.org/officeDocument/2006/relationships/slideLayout" Target="../slideLayouts/slideLayout13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4.xml"/><Relationship Id="rId4" Type="http://schemas.openxmlformats.org/officeDocument/2006/relationships/notesSlide" Target="../notesSlides/notesSlide6.xml"/><Relationship Id="rId5" Type="http://schemas.openxmlformats.org/officeDocument/2006/relationships/image" Target="../media/image35.png"/><Relationship Id="rId6" Type="http://schemas.openxmlformats.org/officeDocument/2006/relationships/image" Target="../media/image36.jpeg"/><Relationship Id="rId1" Type="http://schemas.openxmlformats.org/officeDocument/2006/relationships/tags" Target="../tags/tag6.xml"/><Relationship Id="rId2" Type="http://schemas.openxmlformats.org/officeDocument/2006/relationships/tags" Target="../tags/tag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9.png"/><Relationship Id="rId5" Type="http://schemas.openxmlformats.org/officeDocument/2006/relationships/image" Target="../media/image37.png"/><Relationship Id="rId1" Type="http://schemas.openxmlformats.org/officeDocument/2006/relationships/tags" Target="../tags/tag8.xml"/><Relationship Id="rId2"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FUAWMMdE7c" TargetMode="Externa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90.xml"/><Relationship Id="rId4" Type="http://schemas.openxmlformats.org/officeDocument/2006/relationships/notesSlide" Target="../notesSlides/notesSlide11.xml"/><Relationship Id="rId5" Type="http://schemas.openxmlformats.org/officeDocument/2006/relationships/image" Target="../media/image38.png"/><Relationship Id="rId6" Type="http://schemas.openxmlformats.org/officeDocument/2006/relationships/image" Target="../media/image39.jpeg"/><Relationship Id="rId1" Type="http://schemas.openxmlformats.org/officeDocument/2006/relationships/tags" Target="../tags/tag9.xml"/><Relationship Id="rId2" Type="http://schemas.openxmlformats.org/officeDocument/2006/relationships/tags" Target="../tags/tag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41.png"/><Relationship Id="rId3"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9.png"/><Relationship Id="rId5" Type="http://schemas.openxmlformats.org/officeDocument/2006/relationships/image" Target="../media/image43.png"/><Relationship Id="rId1" Type="http://schemas.openxmlformats.org/officeDocument/2006/relationships/tags" Target="../tags/tag11.xml"/><Relationship Id="rId2"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79.xml"/><Relationship Id="rId3"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79.xml"/><Relationship Id="rId3"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9.xml"/><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tags" Target="../tags/tag14.xml"/><Relationship Id="rId2" Type="http://schemas.openxmlformats.org/officeDocument/2006/relationships/tags" Target="../tags/tag15.xml"/></Relationships>
</file>

<file path=ppt/slides/_rels/slide53.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79.xml"/><Relationship Id="rId3"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79.xml"/><Relationship Id="rId3" Type="http://schemas.openxmlformats.org/officeDocument/2006/relationships/image" Target="../media/image4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5C..%5C..%5C..%5CResources%5CCanciones%5CMusic%5CDimelo-by-Enrique-Iglesias-w-lyrics%5Bwww.savevid.com%5D.flv" TargetMode="External"/><Relationship Id="rId3" Type="http://schemas.openxmlformats.org/officeDocument/2006/relationships/image" Target="../media/image5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53.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971800"/>
            <a:ext cx="5181600" cy="914400"/>
          </a:xfrm>
        </p:spPr>
        <p:txBody>
          <a:bodyPr>
            <a:normAutofit/>
          </a:bodyPr>
          <a:lstStyle/>
          <a:p>
            <a:r>
              <a:rPr lang="en-US" sz="4000" dirty="0" smtClean="0"/>
              <a:t>Unit 6: ¡De </a:t>
            </a:r>
            <a:r>
              <a:rPr lang="en-US" sz="4000" dirty="0" err="1" smtClean="0"/>
              <a:t>compras</a:t>
            </a:r>
            <a:r>
              <a:rPr lang="en-US" sz="4000" dirty="0" smtClean="0"/>
              <a:t>!</a:t>
            </a:r>
            <a:endParaRPr lang="en-US" sz="4000" dirty="0"/>
          </a:p>
        </p:txBody>
      </p:sp>
      <p:sp>
        <p:nvSpPr>
          <p:cNvPr id="3" name="Subtitle 2"/>
          <p:cNvSpPr>
            <a:spLocks noGrp="1"/>
          </p:cNvSpPr>
          <p:nvPr>
            <p:ph type="subTitle" idx="1"/>
          </p:nvPr>
        </p:nvSpPr>
        <p:spPr>
          <a:xfrm>
            <a:off x="304800" y="838200"/>
            <a:ext cx="8534400" cy="1905000"/>
          </a:xfrm>
        </p:spPr>
        <p:txBody>
          <a:bodyPr>
            <a:normAutofit fontScale="70000" lnSpcReduction="20000"/>
          </a:bodyPr>
          <a:lstStyle/>
          <a:p>
            <a:r>
              <a:rPr lang="en-US" sz="2800" dirty="0" smtClean="0"/>
              <a:t>Students will be able to talk and describe clothing. </a:t>
            </a:r>
          </a:p>
          <a:p>
            <a:r>
              <a:rPr lang="en-US" sz="2800" dirty="0" smtClean="0"/>
              <a:t>Students will be able to express preferences in the store.</a:t>
            </a:r>
          </a:p>
          <a:p>
            <a:r>
              <a:rPr lang="en-US" sz="2800" dirty="0" smtClean="0"/>
              <a:t>Student will be to negotiate and pay for items you buy.</a:t>
            </a:r>
          </a:p>
          <a:p>
            <a:endParaRPr lang="en-US" sz="3300" b="1" dirty="0" smtClean="0"/>
          </a:p>
          <a:p>
            <a:r>
              <a:rPr lang="en-US" sz="3300" b="1" dirty="0" smtClean="0"/>
              <a:t>FINAL DE LA UNIDAD: 28 de </a:t>
            </a:r>
            <a:r>
              <a:rPr lang="en-US" sz="3300" b="1" dirty="0" err="1" smtClean="0"/>
              <a:t>marzo</a:t>
            </a:r>
            <a:endParaRPr lang="en-US" sz="3300" b="1" dirty="0" smtClean="0"/>
          </a:p>
          <a:p>
            <a:endParaRPr lang="en-US" dirty="0"/>
          </a:p>
        </p:txBody>
      </p:sp>
      <p:pic>
        <p:nvPicPr>
          <p:cNvPr id="1026" name="Picture 2" descr="C:\Users\MTeixeira\AppData\Local\Microsoft\Windows\Temporary Internet Files\Content.IE5\EKBTCAKG\MP900442440[1].jpg"/>
          <p:cNvPicPr>
            <a:picLocks noChangeAspect="1" noChangeArrowheads="1"/>
          </p:cNvPicPr>
          <p:nvPr/>
        </p:nvPicPr>
        <p:blipFill>
          <a:blip r:embed="rId2"/>
          <a:srcRect/>
          <a:stretch>
            <a:fillRect/>
          </a:stretch>
        </p:blipFill>
        <p:spPr bwMode="auto">
          <a:xfrm>
            <a:off x="6019800" y="2190630"/>
            <a:ext cx="2667000" cy="316601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6.3-</a:t>
            </a:r>
            <a:fld id="{234E1DC0-EC2E-48B4-A2B5-4995A949CAD3}" type="slidenum">
              <a:rPr lang="en-US">
                <a:solidFill>
                  <a:srgbClr val="000000"/>
                </a:solidFill>
              </a:rPr>
              <a:pPr/>
              <a:t>10</a:t>
            </a:fld>
            <a:endParaRPr lang="en-US" b="0">
              <a:solidFill>
                <a:srgbClr val="000000"/>
              </a:solidFill>
            </a:endParaRPr>
          </a:p>
        </p:txBody>
      </p:sp>
      <p:sp>
        <p:nvSpPr>
          <p:cNvPr id="44037" name="Rectangle 5"/>
          <p:cNvSpPr>
            <a:spLocks noGrp="1" noChangeArrowheads="1"/>
          </p:cNvSpPr>
          <p:nvPr>
            <p:ph type="body" idx="1"/>
          </p:nvPr>
        </p:nvSpPr>
        <p:spPr>
          <a:xfrm>
            <a:off x="685800" y="1600200"/>
            <a:ext cx="8001000" cy="4114800"/>
          </a:xfrm>
        </p:spPr>
        <p:txBody>
          <a:bodyPr/>
          <a:lstStyle/>
          <a:p>
            <a:r>
              <a:rPr lang="en-US"/>
              <a:t>Three other verbs—</a:t>
            </a:r>
            <a:r>
              <a:rPr lang="en-US" b="1"/>
              <a:t>creer</a:t>
            </a:r>
            <a:r>
              <a:rPr lang="en-US"/>
              <a:t>, </a:t>
            </a:r>
            <a:r>
              <a:rPr lang="en-US" b="1"/>
              <a:t>leer</a:t>
            </a:r>
            <a:r>
              <a:rPr lang="en-US"/>
              <a:t>, and </a:t>
            </a:r>
            <a:r>
              <a:rPr lang="en-US" b="1"/>
              <a:t>oír</a:t>
            </a:r>
            <a:r>
              <a:rPr lang="en-US"/>
              <a:t>—have spelling changes in the preterite. The </a:t>
            </a:r>
            <a:r>
              <a:rPr lang="en-US" b="1"/>
              <a:t>i</a:t>
            </a:r>
            <a:r>
              <a:rPr lang="en-US"/>
              <a:t> of the verb endings of </a:t>
            </a:r>
            <a:r>
              <a:rPr lang="en-US" b="1"/>
              <a:t>creer</a:t>
            </a:r>
            <a:r>
              <a:rPr lang="en-US"/>
              <a:t>, </a:t>
            </a:r>
            <a:r>
              <a:rPr lang="en-US" b="1"/>
              <a:t>leer</a:t>
            </a:r>
            <a:r>
              <a:rPr lang="en-US"/>
              <a:t>, and </a:t>
            </a:r>
            <a:r>
              <a:rPr lang="en-US" b="1"/>
              <a:t>oír</a:t>
            </a:r>
            <a:r>
              <a:rPr lang="en-US"/>
              <a:t> carries an accent in the </a:t>
            </a:r>
            <a:r>
              <a:rPr lang="en-US" b="1"/>
              <a:t>yo</a:t>
            </a:r>
            <a:r>
              <a:rPr lang="en-US"/>
              <a:t>, </a:t>
            </a:r>
            <a:r>
              <a:rPr lang="en-US" b="1"/>
              <a:t>tú</a:t>
            </a:r>
            <a:r>
              <a:rPr lang="en-US"/>
              <a:t>, </a:t>
            </a:r>
            <a:r>
              <a:rPr lang="en-US" b="1"/>
              <a:t>nosotros/as</a:t>
            </a:r>
            <a:r>
              <a:rPr lang="en-US"/>
              <a:t>, and </a:t>
            </a:r>
            <a:r>
              <a:rPr lang="en-US" b="1"/>
              <a:t>vosotros/as</a:t>
            </a:r>
            <a:r>
              <a:rPr lang="en-US"/>
              <a:t> forms, and changes to </a:t>
            </a:r>
            <a:r>
              <a:rPr lang="en-US" b="1"/>
              <a:t>y</a:t>
            </a:r>
            <a:r>
              <a:rPr lang="en-US"/>
              <a:t> in the </a:t>
            </a:r>
            <a:r>
              <a:rPr lang="en-US" b="1"/>
              <a:t>Ud./él/ella </a:t>
            </a:r>
            <a:r>
              <a:rPr lang="en-US"/>
              <a:t>and </a:t>
            </a:r>
            <a:r>
              <a:rPr lang="en-US" b="1"/>
              <a:t>Uds./ellos/ellas </a:t>
            </a:r>
            <a:r>
              <a:rPr lang="en-US"/>
              <a:t>forms.</a:t>
            </a:r>
          </a:p>
        </p:txBody>
      </p:sp>
      <p:pic>
        <p:nvPicPr>
          <p:cNvPr id="44038" name="Picture 6" descr="c06l03_p207_02"/>
          <p:cNvPicPr preferRelativeResize="0">
            <a:picLocks noChangeAspect="1" noChangeArrowheads="1"/>
          </p:cNvPicPr>
          <p:nvPr/>
        </p:nvPicPr>
        <p:blipFill>
          <a:blip r:embed="rId2"/>
          <a:srcRect/>
          <a:stretch>
            <a:fillRect/>
          </a:stretch>
        </p:blipFill>
        <p:spPr bwMode="auto">
          <a:xfrm>
            <a:off x="539750" y="4572000"/>
            <a:ext cx="8062913" cy="1179513"/>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12150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Verb VER: TO SEE and ACABAR DE…</a:t>
            </a:r>
            <a:endParaRPr lang="en-US" dirty="0"/>
          </a:p>
        </p:txBody>
      </p:sp>
      <p:sp>
        <p:nvSpPr>
          <p:cNvPr id="3" name="Content Placeholder 2"/>
          <p:cNvSpPr>
            <a:spLocks noGrp="1"/>
          </p:cNvSpPr>
          <p:nvPr>
            <p:ph sz="quarter" idx="1"/>
          </p:nvPr>
        </p:nvSpPr>
        <p:spPr/>
        <p:txBody>
          <a:bodyPr>
            <a:normAutofit fontScale="92500"/>
          </a:bodyPr>
          <a:lstStyle/>
          <a:p>
            <a:endParaRPr lang="en-US" b="1" dirty="0" smtClean="0"/>
          </a:p>
          <a:p>
            <a:endParaRPr lang="en-US" b="1" dirty="0"/>
          </a:p>
          <a:p>
            <a:endParaRPr lang="en-US" b="1" dirty="0" smtClean="0"/>
          </a:p>
          <a:p>
            <a:endParaRPr lang="en-US" b="1" dirty="0"/>
          </a:p>
          <a:p>
            <a:r>
              <a:rPr lang="en-US" b="1" dirty="0" err="1" smtClean="0"/>
              <a:t>Acabar</a:t>
            </a:r>
            <a:r>
              <a:rPr lang="en-US" b="1" dirty="0" smtClean="0"/>
              <a:t> de….: </a:t>
            </a:r>
            <a:r>
              <a:rPr lang="en-US" dirty="0" smtClean="0"/>
              <a:t>This phrase it’s used to indicate that something “just happened” and it is used in the present to indicate an immediate event in the PAST…</a:t>
            </a:r>
          </a:p>
          <a:p>
            <a:pPr lvl="1"/>
            <a:r>
              <a:rPr lang="en-US" b="1" dirty="0" smtClean="0"/>
              <a:t>Ex:  </a:t>
            </a:r>
            <a:r>
              <a:rPr lang="en-US" b="1" dirty="0" err="1" smtClean="0"/>
              <a:t>Acabo</a:t>
            </a:r>
            <a:r>
              <a:rPr lang="en-US" b="1" dirty="0" smtClean="0"/>
              <a:t> de </a:t>
            </a:r>
            <a:r>
              <a:rPr lang="en-US" dirty="0" err="1" smtClean="0"/>
              <a:t>enseñarles</a:t>
            </a:r>
            <a:r>
              <a:rPr lang="en-US" dirty="0" smtClean="0"/>
              <a:t> el </a:t>
            </a:r>
            <a:r>
              <a:rPr lang="en-US" dirty="0" err="1" smtClean="0"/>
              <a:t>pretérito</a:t>
            </a:r>
            <a:r>
              <a:rPr lang="en-US" dirty="0" smtClean="0"/>
              <a:t> (I </a:t>
            </a:r>
            <a:r>
              <a:rPr lang="en-US" i="1" dirty="0" smtClean="0"/>
              <a:t>just taught you</a:t>
            </a:r>
            <a:r>
              <a:rPr lang="en-US" dirty="0" smtClean="0"/>
              <a:t> the preterit).</a:t>
            </a:r>
            <a:endParaRPr lang="en-US" b="1" dirty="0" smtClean="0"/>
          </a:p>
          <a:p>
            <a:endParaRPr lang="en-US" dirty="0"/>
          </a:p>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18059014"/>
              </p:ext>
            </p:extLst>
          </p:nvPr>
        </p:nvGraphicFramePr>
        <p:xfrm>
          <a:off x="1524000" y="1397000"/>
          <a:ext cx="6096000" cy="208026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n-US" sz="2400" dirty="0" smtClean="0"/>
                        <a:t>VER: To see</a:t>
                      </a:r>
                      <a:endParaRPr lang="en-US" sz="2400" dirty="0"/>
                    </a:p>
                  </a:txBody>
                  <a:tcPr/>
                </a:tc>
                <a:tc hMerge="1">
                  <a:txBody>
                    <a:bodyPr/>
                    <a:lstStyle/>
                    <a:p>
                      <a:endParaRPr lang="en-US" dirty="0"/>
                    </a:p>
                  </a:txBody>
                  <a:tcPr/>
                </a:tc>
              </a:tr>
              <a:tr h="370840">
                <a:tc>
                  <a:txBody>
                    <a:bodyPr/>
                    <a:lstStyle/>
                    <a:p>
                      <a:pPr algn="ctr"/>
                      <a:r>
                        <a:rPr lang="en-US" sz="2800" dirty="0" smtClean="0"/>
                        <a:t>vi</a:t>
                      </a:r>
                      <a:endParaRPr lang="en-US" sz="2800" dirty="0"/>
                    </a:p>
                  </a:txBody>
                  <a:tcPr/>
                </a:tc>
                <a:tc>
                  <a:txBody>
                    <a:bodyPr/>
                    <a:lstStyle/>
                    <a:p>
                      <a:pPr algn="ctr"/>
                      <a:r>
                        <a:rPr lang="en-US" sz="2800" dirty="0" err="1" smtClean="0"/>
                        <a:t>vimos</a:t>
                      </a:r>
                      <a:endParaRPr lang="en-US" sz="2800" dirty="0"/>
                    </a:p>
                  </a:txBody>
                  <a:tcPr/>
                </a:tc>
              </a:tr>
              <a:tr h="370840">
                <a:tc>
                  <a:txBody>
                    <a:bodyPr/>
                    <a:lstStyle/>
                    <a:p>
                      <a:pPr algn="ctr"/>
                      <a:r>
                        <a:rPr lang="en-US" sz="2800" dirty="0" err="1" smtClean="0"/>
                        <a:t>viste</a:t>
                      </a:r>
                      <a:endParaRPr lang="en-US" sz="2800" dirty="0"/>
                    </a:p>
                  </a:txBody>
                  <a:tcPr/>
                </a:tc>
                <a:tc>
                  <a:txBody>
                    <a:bodyPr/>
                    <a:lstStyle/>
                    <a:p>
                      <a:pPr algn="ctr"/>
                      <a:r>
                        <a:rPr lang="en-US" sz="2800" dirty="0" err="1" smtClean="0"/>
                        <a:t>visteis</a:t>
                      </a:r>
                      <a:endParaRPr lang="en-US" sz="2800" dirty="0"/>
                    </a:p>
                  </a:txBody>
                  <a:tcPr/>
                </a:tc>
              </a:tr>
              <a:tr h="370840">
                <a:tc>
                  <a:txBody>
                    <a:bodyPr/>
                    <a:lstStyle/>
                    <a:p>
                      <a:pPr algn="ctr"/>
                      <a:r>
                        <a:rPr lang="en-US" sz="2800" dirty="0" err="1" smtClean="0"/>
                        <a:t>vio</a:t>
                      </a:r>
                      <a:endParaRPr lang="en-US" sz="2800" dirty="0"/>
                    </a:p>
                  </a:txBody>
                  <a:tcPr/>
                </a:tc>
                <a:tc>
                  <a:txBody>
                    <a:bodyPr/>
                    <a:lstStyle/>
                    <a:p>
                      <a:pPr algn="ctr"/>
                      <a:r>
                        <a:rPr lang="en-US" sz="2800" dirty="0" err="1" smtClean="0"/>
                        <a:t>vieron</a:t>
                      </a:r>
                      <a:endParaRPr lang="en-US" sz="2800" dirty="0"/>
                    </a:p>
                  </a:txBody>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6479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7" name="Slide Number Placeholder 4"/>
          <p:cNvSpPr>
            <a:spLocks noGrp="1"/>
          </p:cNvSpPr>
          <p:nvPr>
            <p:ph type="sldNum" sz="quarter" idx="11"/>
          </p:nvPr>
        </p:nvSpPr>
        <p:spPr/>
        <p:txBody>
          <a:bodyPr/>
          <a:lstStyle/>
          <a:p>
            <a:r>
              <a:rPr lang="en-US">
                <a:solidFill>
                  <a:srgbClr val="000000"/>
                </a:solidFill>
              </a:rPr>
              <a:t>6.3-</a:t>
            </a:r>
            <a:fld id="{950BAF9F-B6D5-4088-8BE5-E3C96B823436}" type="slidenum">
              <a:rPr lang="en-US">
                <a:solidFill>
                  <a:srgbClr val="000000"/>
                </a:solidFill>
              </a:rPr>
              <a:pPr/>
              <a:t>12</a:t>
            </a:fld>
            <a:endParaRPr lang="en-US" b="0">
              <a:solidFill>
                <a:srgbClr val="000000"/>
              </a:solidFill>
            </a:endParaRPr>
          </a:p>
        </p:txBody>
      </p:sp>
      <p:sp>
        <p:nvSpPr>
          <p:cNvPr id="45061" name="Rectangle 5"/>
          <p:cNvSpPr>
            <a:spLocks noGrp="1" noChangeArrowheads="1"/>
          </p:cNvSpPr>
          <p:nvPr>
            <p:ph type="body" idx="1"/>
          </p:nvPr>
        </p:nvSpPr>
        <p:spPr/>
        <p:txBody>
          <a:bodyPr/>
          <a:lstStyle/>
          <a:p>
            <a:r>
              <a:rPr lang="en-US" b="1"/>
              <a:t>Ver </a:t>
            </a:r>
            <a:r>
              <a:rPr lang="en-US"/>
              <a:t>is regular in the preterite, but none of its forms has an accent.</a:t>
            </a:r>
          </a:p>
        </p:txBody>
      </p:sp>
      <p:pic>
        <p:nvPicPr>
          <p:cNvPr id="45062" name="Picture 6" descr="c06l03_p207_03"/>
          <p:cNvPicPr preferRelativeResize="0">
            <a:picLocks noChangeAspect="1" noChangeArrowheads="1"/>
          </p:cNvPicPr>
          <p:nvPr/>
        </p:nvPicPr>
        <p:blipFill>
          <a:blip r:embed="rId2"/>
          <a:srcRect/>
          <a:stretch>
            <a:fillRect/>
          </a:stretch>
        </p:blipFill>
        <p:spPr bwMode="auto">
          <a:xfrm>
            <a:off x="1600200" y="2743200"/>
            <a:ext cx="5942013" cy="420688"/>
          </a:xfrm>
          <a:prstGeom prst="rect">
            <a:avLst/>
          </a:prstGeom>
          <a:noFill/>
          <a:ln w="9525">
            <a:noFill/>
            <a:miter lim="800000"/>
            <a:headEnd/>
            <a:tailEnd/>
          </a:ln>
          <a:effectLst/>
        </p:spPr>
      </p:pic>
      <p:pic>
        <p:nvPicPr>
          <p:cNvPr id="45063" name="Picture 7" descr="c06l03_p207_04"/>
          <p:cNvPicPr preferRelativeResize="0">
            <a:picLocks noChangeAspect="1" noChangeArrowheads="1"/>
          </p:cNvPicPr>
          <p:nvPr/>
        </p:nvPicPr>
        <p:blipFill>
          <a:blip r:embed="rId3"/>
          <a:srcRect/>
          <a:stretch>
            <a:fillRect/>
          </a:stretch>
        </p:blipFill>
        <p:spPr bwMode="auto">
          <a:xfrm>
            <a:off x="955675" y="3276600"/>
            <a:ext cx="7231063" cy="2376488"/>
          </a:xfrm>
          <a:prstGeom prst="rect">
            <a:avLst/>
          </a:prstGeom>
          <a:noFill/>
          <a:ln w="9525">
            <a:noFill/>
            <a:miter lim="800000"/>
            <a:headEnd/>
            <a:tailEnd/>
          </a:ln>
          <a:effectLst/>
        </p:spPr>
      </p:pic>
      <p:pic>
        <p:nvPicPr>
          <p:cNvPr id="45064" name="Picture 8" descr="c06l03_p207_05"/>
          <p:cNvPicPr preferRelativeResize="0">
            <a:picLocks noChangeAspect="1" noChangeArrowheads="1"/>
          </p:cNvPicPr>
          <p:nvPr/>
        </p:nvPicPr>
        <p:blipFill>
          <a:blip r:embed="rId4"/>
          <a:srcRect/>
          <a:stretch>
            <a:fillRect/>
          </a:stretch>
        </p:blipFill>
        <p:spPr bwMode="auto">
          <a:xfrm>
            <a:off x="914400" y="5630863"/>
            <a:ext cx="7315200" cy="693737"/>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8776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6.3-</a:t>
            </a:r>
            <a:fld id="{657D9CCD-FB84-42B6-B045-3951F0C8F23C}" type="slidenum">
              <a:rPr lang="en-US">
                <a:solidFill>
                  <a:srgbClr val="000000"/>
                </a:solidFill>
              </a:rPr>
              <a:pPr/>
              <a:t>13</a:t>
            </a:fld>
            <a:endParaRPr lang="en-US" b="0">
              <a:solidFill>
                <a:srgbClr val="000000"/>
              </a:solidFill>
            </a:endParaRPr>
          </a:p>
        </p:txBody>
      </p:sp>
      <p:sp>
        <p:nvSpPr>
          <p:cNvPr id="46085" name="Rectangle 5"/>
          <p:cNvSpPr>
            <a:spLocks noGrp="1" noChangeArrowheads="1"/>
          </p:cNvSpPr>
          <p:nvPr>
            <p:ph type="body" idx="1"/>
          </p:nvPr>
        </p:nvSpPr>
        <p:spPr>
          <a:xfrm>
            <a:off x="685800" y="1600200"/>
            <a:ext cx="7924800" cy="4114800"/>
          </a:xfrm>
        </p:spPr>
        <p:txBody>
          <a:bodyPr/>
          <a:lstStyle/>
          <a:p>
            <a:r>
              <a:rPr lang="en-US" b="1"/>
              <a:t>Acabar de</a:t>
            </a:r>
            <a:r>
              <a:rPr lang="en-US"/>
              <a:t> + [</a:t>
            </a:r>
            <a:r>
              <a:rPr lang="en-US" i="1"/>
              <a:t>infinitive</a:t>
            </a:r>
            <a:r>
              <a:rPr lang="en-US"/>
              <a:t>] is used to say that something has just occurred. Note that </a:t>
            </a:r>
            <a:r>
              <a:rPr lang="en-US" b="1"/>
              <a:t>acabar </a:t>
            </a:r>
            <a:r>
              <a:rPr lang="en-US"/>
              <a:t>is in the present tense in this construction.</a:t>
            </a:r>
          </a:p>
        </p:txBody>
      </p:sp>
      <p:pic>
        <p:nvPicPr>
          <p:cNvPr id="46088" name="Picture 8" descr="c06l03_p207_06"/>
          <p:cNvPicPr preferRelativeResize="0">
            <a:picLocks noChangeAspect="1" noChangeArrowheads="1"/>
          </p:cNvPicPr>
          <p:nvPr/>
        </p:nvPicPr>
        <p:blipFill>
          <a:blip r:embed="rId2"/>
          <a:srcRect/>
          <a:stretch>
            <a:fillRect/>
          </a:stretch>
        </p:blipFill>
        <p:spPr bwMode="auto">
          <a:xfrm>
            <a:off x="544513" y="3200400"/>
            <a:ext cx="8053387" cy="831850"/>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17753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Footer Placeholder 1"/>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23" name="Slide Number Placeholder 2"/>
          <p:cNvSpPr>
            <a:spLocks noGrp="1"/>
          </p:cNvSpPr>
          <p:nvPr>
            <p:ph type="sldNum" sz="quarter" idx="11"/>
          </p:nvPr>
        </p:nvSpPr>
        <p:spPr/>
        <p:txBody>
          <a:bodyPr/>
          <a:lstStyle/>
          <a:p>
            <a:r>
              <a:rPr lang="en-US">
                <a:solidFill>
                  <a:srgbClr val="000000"/>
                </a:solidFill>
              </a:rPr>
              <a:t>6.3-</a:t>
            </a:r>
            <a:fld id="{F9258F37-EE7B-44FF-9105-A93CAAE4EAF0}" type="slidenum">
              <a:rPr lang="en-US">
                <a:solidFill>
                  <a:srgbClr val="000000"/>
                </a:solidFill>
              </a:rPr>
              <a:pPr/>
              <a:t>14</a:t>
            </a:fld>
            <a:endParaRPr lang="en-US" b="0">
              <a:solidFill>
                <a:srgbClr val="000000"/>
              </a:solidFill>
            </a:endParaRPr>
          </a:p>
        </p:txBody>
      </p:sp>
      <p:graphicFrame>
        <p:nvGraphicFramePr>
          <p:cNvPr id="15456" name="Group 96"/>
          <p:cNvGraphicFramePr>
            <a:graphicFrameLocks noGrp="1"/>
          </p:cNvGraphicFramePr>
          <p:nvPr/>
        </p:nvGraphicFramePr>
        <p:xfrm>
          <a:off x="571500" y="2232025"/>
          <a:ext cx="8001000" cy="4115308"/>
        </p:xfrm>
        <a:graphic>
          <a:graphicData uri="http://schemas.openxmlformats.org/drawingml/2006/table">
            <a:tbl>
              <a:tblPr/>
              <a:tblGrid>
                <a:gridCol w="8001000"/>
              </a:tblGrid>
              <a:tr h="1612900">
                <a:tc>
                  <a:txBody>
                    <a:bodyPr/>
                    <a:lstStyle/>
                    <a:p>
                      <a:pPr marL="0" marR="0" lvl="0" indent="0" algn="l" defTabSz="914400" rtl="0" eaLnBrk="1" fontAlgn="base" latinLnBrk="0" hangingPunct="1">
                        <a:lnSpc>
                          <a:spcPct val="100000"/>
                        </a:lnSpc>
                        <a:spcBef>
                          <a:spcPct val="20000"/>
                        </a:spcBef>
                        <a:spcAft>
                          <a:spcPct val="0"/>
                        </a:spcAft>
                        <a:buClr>
                          <a:srgbClr val="E69400"/>
                        </a:buClr>
                        <a:buSzPct val="80000"/>
                        <a:buFont typeface="Wingdings 3" pitchFamily="18" charset="2"/>
                        <a:buNone/>
                        <a:tabLst/>
                      </a:pPr>
                      <a:r>
                        <a:rPr kumimoji="0" lang="en-US" sz="2400" b="1" i="0" u="none" strike="noStrike" cap="none" normalizeH="0" baseline="0" smtClean="0">
                          <a:ln>
                            <a:noFill/>
                          </a:ln>
                          <a:solidFill>
                            <a:schemeClr val="tx1"/>
                          </a:solidFill>
                          <a:effectLst/>
                          <a:latin typeface="Arial" charset="0"/>
                          <a:ea typeface="ＭＳ Ｐゴシック" pitchFamily="1" charset="-128"/>
                        </a:rPr>
                        <a:t>Provide the appropriate preterite forms of the verbs. The first item in each column has been done for you.</a:t>
                      </a:r>
                      <a:endParaRPr kumimoji="0" lang="en-US" sz="1900" b="1" i="0" u="none" strike="noStrike" cap="none" normalizeH="0" baseline="0" smtClean="0">
                        <a:ln>
                          <a:noFill/>
                        </a:ln>
                        <a:solidFill>
                          <a:schemeClr val="tx1"/>
                        </a:solidFill>
                        <a:effectLst/>
                        <a:latin typeface="Arial" charset="0"/>
                        <a:ea typeface="ＭＳ Ｐゴシック" pitchFamily="1" charset="-128"/>
                      </a:endParaRPr>
                    </a:p>
                  </a:txBody>
                  <a:tcPr marL="182880" marR="182880" marT="182880" marB="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8E1FA"/>
                    </a:solidFill>
                  </a:tcPr>
                </a:tc>
              </a:tr>
              <a:tr h="2479675">
                <a:tc>
                  <a:txBody>
                    <a:bodyPr/>
                    <a:lstStyle/>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 pos="2857500" algn="l"/>
                          <a:tab pos="4686300" algn="l"/>
                          <a:tab pos="6400800" algn="l"/>
                        </a:tabLst>
                      </a:pPr>
                      <a:r>
                        <a:rPr kumimoji="0" lang="en-US" sz="2400" b="0" i="0" u="none" strike="noStrike" cap="none" normalizeH="0" baseline="0" smtClean="0">
                          <a:ln>
                            <a:noFill/>
                          </a:ln>
                          <a:solidFill>
                            <a:schemeClr val="tx1"/>
                          </a:solidFill>
                          <a:effectLst/>
                          <a:latin typeface="Arial" charset="0"/>
                          <a:ea typeface="ＭＳ Ｐゴシック" pitchFamily="1" charset="-128"/>
                        </a:rPr>
                        <a:t>ellas ______	 ______	 ______	 ______</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 pos="2857500" algn="l"/>
                          <a:tab pos="4686300" algn="l"/>
                          <a:tab pos="6400800" algn="l"/>
                        </a:tabLst>
                      </a:pPr>
                      <a:r>
                        <a:rPr kumimoji="0" lang="en-US" sz="2400" b="0" i="0" u="none" strike="noStrike" cap="none" normalizeH="0" baseline="0" smtClean="0">
                          <a:ln>
                            <a:noFill/>
                          </a:ln>
                          <a:solidFill>
                            <a:schemeClr val="tx1"/>
                          </a:solidFill>
                          <a:effectLst/>
                          <a:latin typeface="Arial" charset="0"/>
                          <a:ea typeface="ＭＳ Ｐゴシック" pitchFamily="1" charset="-128"/>
                        </a:rPr>
                        <a:t>tú ______	 ______	 ______	 ______</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 pos="2857500" algn="l"/>
                          <a:tab pos="4686300" algn="l"/>
                          <a:tab pos="6400800" algn="l"/>
                        </a:tabLst>
                      </a:pPr>
                      <a:r>
                        <a:rPr kumimoji="0" lang="en-US" sz="2400" b="0" i="0" u="none" strike="noStrike" cap="none" normalizeH="0" baseline="0" smtClean="0">
                          <a:ln>
                            <a:noFill/>
                          </a:ln>
                          <a:solidFill>
                            <a:schemeClr val="tx1"/>
                          </a:solidFill>
                          <a:effectLst/>
                          <a:latin typeface="Arial" charset="0"/>
                          <a:ea typeface="ＭＳ Ｐゴシック" pitchFamily="1" charset="-128"/>
                        </a:rPr>
                        <a:t>usted ______	 ______	 ______	 ______</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 pos="2857500" algn="l"/>
                          <a:tab pos="4686300" algn="l"/>
                          <a:tab pos="6400800" algn="l"/>
                        </a:tabLst>
                      </a:pPr>
                      <a:r>
                        <a:rPr kumimoji="0" lang="en-US" sz="2400" b="0" i="0" u="none" strike="noStrike" cap="none" normalizeH="0" baseline="0" smtClean="0">
                          <a:ln>
                            <a:noFill/>
                          </a:ln>
                          <a:solidFill>
                            <a:schemeClr val="tx1"/>
                          </a:solidFill>
                          <a:effectLst/>
                          <a:latin typeface="Arial" charset="0"/>
                          <a:ea typeface="ＭＳ Ｐゴシック" pitchFamily="1" charset="-128"/>
                        </a:rPr>
                        <a:t>nosotros ______	 ______	 ______	 ______</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 pos="2857500" algn="l"/>
                          <a:tab pos="4686300" algn="l"/>
                          <a:tab pos="6400800" algn="l"/>
                        </a:tabLst>
                      </a:pPr>
                      <a:r>
                        <a:rPr kumimoji="0" lang="en-US" sz="2400" b="0" i="0" u="none" strike="noStrike" cap="none" normalizeH="0" baseline="0" smtClean="0">
                          <a:ln>
                            <a:noFill/>
                          </a:ln>
                          <a:solidFill>
                            <a:schemeClr val="tx1"/>
                          </a:solidFill>
                          <a:effectLst/>
                          <a:latin typeface="Arial" charset="0"/>
                          <a:ea typeface="ＭＳ Ｐゴシック" pitchFamily="1" charset="-128"/>
                        </a:rPr>
                        <a:t>yo ______	 ______	 ______	 ______</a:t>
                      </a:r>
                    </a:p>
                  </a:txBody>
                  <a:tcPr marL="182880" marR="182880" marT="182880" marB="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8E1FA"/>
                    </a:solidFill>
                  </a:tcPr>
                </a:tc>
              </a:tr>
            </a:tbl>
          </a:graphicData>
        </a:graphic>
      </p:graphicFrame>
      <p:pic>
        <p:nvPicPr>
          <p:cNvPr id="15376" name="Picture 16" descr="intentalo"/>
          <p:cNvPicPr>
            <a:picLocks noChangeAspect="1" noChangeArrowheads="1"/>
          </p:cNvPicPr>
          <p:nvPr/>
        </p:nvPicPr>
        <p:blipFill>
          <a:blip r:embed="rId2"/>
          <a:srcRect/>
          <a:stretch>
            <a:fillRect/>
          </a:stretch>
        </p:blipFill>
        <p:spPr bwMode="auto">
          <a:xfrm>
            <a:off x="609600" y="1524000"/>
            <a:ext cx="2438400" cy="627063"/>
          </a:xfrm>
          <a:prstGeom prst="rect">
            <a:avLst/>
          </a:prstGeom>
          <a:noFill/>
        </p:spPr>
      </p:pic>
      <p:sp>
        <p:nvSpPr>
          <p:cNvPr id="15401" name="Rectangle 41"/>
          <p:cNvSpPr>
            <a:spLocks noChangeArrowheads="1"/>
          </p:cNvSpPr>
          <p:nvPr/>
        </p:nvSpPr>
        <p:spPr bwMode="auto">
          <a:xfrm>
            <a:off x="1371600" y="3451225"/>
            <a:ext cx="982663" cy="412750"/>
          </a:xfrm>
          <a:prstGeom prst="rect">
            <a:avLst/>
          </a:prstGeom>
          <a:noFill/>
          <a:ln w="9525">
            <a:noFill/>
            <a:miter lim="800000"/>
            <a:headEnd/>
            <a:tailEnd/>
          </a:ln>
        </p:spPr>
        <p:txBody>
          <a:bodyPr wrap="none" anchor="ctr">
            <a:spAutoFit/>
          </a:bodyPr>
          <a:lstStyle/>
          <a:p>
            <a:pPr algn="ctr">
              <a:spcBef>
                <a:spcPct val="20000"/>
              </a:spcBef>
              <a:buClr>
                <a:srgbClr val="E69400"/>
              </a:buClr>
              <a:buSzPct val="80000"/>
              <a:buFont typeface="Wingdings 3" pitchFamily="18" charset="2"/>
              <a:buNone/>
            </a:pPr>
            <a:r>
              <a:rPr lang="en-US" sz="2100" b="1">
                <a:solidFill>
                  <a:srgbClr val="000000"/>
                </a:solidFill>
              </a:rPr>
              <a:t>comer</a:t>
            </a:r>
          </a:p>
        </p:txBody>
      </p:sp>
      <p:sp>
        <p:nvSpPr>
          <p:cNvPr id="15402" name="AutoShape 42"/>
          <p:cNvSpPr>
            <a:spLocks noChangeArrowheads="1"/>
          </p:cNvSpPr>
          <p:nvPr/>
        </p:nvSpPr>
        <p:spPr bwMode="auto">
          <a:xfrm>
            <a:off x="1063625" y="3429000"/>
            <a:ext cx="1600200" cy="457200"/>
          </a:xfrm>
          <a:prstGeom prst="flowChartTerminator">
            <a:avLst/>
          </a:prstGeom>
          <a:noFill/>
          <a:ln w="25400">
            <a:solidFill>
              <a:srgbClr val="E69400"/>
            </a:solidFill>
            <a:miter lim="800000"/>
            <a:headEnd/>
            <a:tailEnd/>
          </a:ln>
        </p:spPr>
        <p:txBody>
          <a:bodyPr wrap="none" anchor="ctr"/>
          <a:lstStyle/>
          <a:p>
            <a:endParaRPr lang="en-US">
              <a:solidFill>
                <a:srgbClr val="000000"/>
              </a:solidFill>
            </a:endParaRPr>
          </a:p>
        </p:txBody>
      </p:sp>
      <p:sp>
        <p:nvSpPr>
          <p:cNvPr id="15438" name="Rectangle 78"/>
          <p:cNvSpPr>
            <a:spLocks noChangeArrowheads="1"/>
          </p:cNvSpPr>
          <p:nvPr/>
        </p:nvSpPr>
        <p:spPr bwMode="auto">
          <a:xfrm>
            <a:off x="1752600" y="4052888"/>
            <a:ext cx="1141413" cy="366712"/>
          </a:xfrm>
          <a:prstGeom prst="rect">
            <a:avLst/>
          </a:prstGeom>
          <a:noFill/>
          <a:ln w="9525">
            <a:noFill/>
            <a:miter lim="800000"/>
            <a:headEnd/>
            <a:tailEnd/>
          </a:ln>
          <a:effectLst/>
        </p:spPr>
        <p:txBody>
          <a:bodyPr wrap="none">
            <a:spAutoFit/>
          </a:bodyPr>
          <a:lstStyle/>
          <a:p>
            <a:pPr marL="457200" indent="-457200">
              <a:spcBef>
                <a:spcPct val="20000"/>
              </a:spcBef>
              <a:buClr>
                <a:srgbClr val="000000"/>
              </a:buClr>
              <a:buFont typeface="Wingdings 3" pitchFamily="18" charset="2"/>
              <a:buNone/>
            </a:pPr>
            <a:r>
              <a:rPr lang="en-US" b="1">
                <a:solidFill>
                  <a:srgbClr val="0080FF"/>
                </a:solidFill>
                <a:latin typeface="Comic Sans MS" pitchFamily="66" charset="0"/>
              </a:rPr>
              <a:t>comieron</a:t>
            </a:r>
          </a:p>
        </p:txBody>
      </p:sp>
      <p:sp>
        <p:nvSpPr>
          <p:cNvPr id="15444" name="Rectangle 84"/>
          <p:cNvSpPr>
            <a:spLocks noChangeArrowheads="1"/>
          </p:cNvSpPr>
          <p:nvPr/>
        </p:nvSpPr>
        <p:spPr bwMode="auto">
          <a:xfrm>
            <a:off x="3698875" y="4038600"/>
            <a:ext cx="1025525" cy="366713"/>
          </a:xfrm>
          <a:prstGeom prst="rect">
            <a:avLst/>
          </a:prstGeom>
          <a:noFill/>
          <a:ln w="9525">
            <a:noFill/>
            <a:miter lim="800000"/>
            <a:headEnd/>
            <a:tailEnd/>
          </a:ln>
          <a:effectLst/>
        </p:spPr>
        <p:txBody>
          <a:bodyPr wrap="none">
            <a:spAutoFit/>
          </a:bodyPr>
          <a:lstStyle/>
          <a:p>
            <a:pPr>
              <a:spcBef>
                <a:spcPct val="20000"/>
              </a:spcBef>
              <a:buClr>
                <a:srgbClr val="000000"/>
              </a:buClr>
              <a:buFont typeface="Wingdings 3" pitchFamily="18" charset="2"/>
              <a:buNone/>
            </a:pPr>
            <a:r>
              <a:rPr lang="en-US" b="1">
                <a:solidFill>
                  <a:srgbClr val="0080FF"/>
                </a:solidFill>
                <a:latin typeface="Comic Sans MS" pitchFamily="66" charset="0"/>
              </a:rPr>
              <a:t>salieron</a:t>
            </a:r>
          </a:p>
        </p:txBody>
      </p:sp>
      <p:sp>
        <p:nvSpPr>
          <p:cNvPr id="15445" name="Rectangle 85"/>
          <p:cNvSpPr>
            <a:spLocks noChangeArrowheads="1"/>
          </p:cNvSpPr>
          <p:nvPr/>
        </p:nvSpPr>
        <p:spPr bwMode="auto">
          <a:xfrm>
            <a:off x="7239000" y="4038600"/>
            <a:ext cx="979488" cy="366713"/>
          </a:xfrm>
          <a:prstGeom prst="rect">
            <a:avLst/>
          </a:prstGeom>
          <a:noFill/>
          <a:ln w="9525">
            <a:noFill/>
            <a:miter lim="800000"/>
            <a:headEnd/>
            <a:tailEnd/>
          </a:ln>
          <a:effectLst/>
        </p:spPr>
        <p:txBody>
          <a:bodyPr wrap="none">
            <a:spAutoFit/>
          </a:bodyPr>
          <a:lstStyle/>
          <a:p>
            <a:r>
              <a:rPr lang="en-US" b="1">
                <a:solidFill>
                  <a:srgbClr val="0080FF"/>
                </a:solidFill>
                <a:latin typeface="Comic Sans MS" pitchFamily="66" charset="0"/>
              </a:rPr>
              <a:t>leyeron</a:t>
            </a:r>
          </a:p>
        </p:txBody>
      </p:sp>
      <p:sp>
        <p:nvSpPr>
          <p:cNvPr id="15446" name="Rectangle 86"/>
          <p:cNvSpPr>
            <a:spLocks noChangeArrowheads="1"/>
          </p:cNvSpPr>
          <p:nvPr/>
        </p:nvSpPr>
        <p:spPr bwMode="auto">
          <a:xfrm>
            <a:off x="5335588" y="4052888"/>
            <a:ext cx="1446212" cy="366712"/>
          </a:xfrm>
          <a:prstGeom prst="rect">
            <a:avLst/>
          </a:prstGeom>
          <a:noFill/>
          <a:ln w="9525">
            <a:noFill/>
            <a:miter lim="800000"/>
            <a:headEnd/>
            <a:tailEnd/>
          </a:ln>
          <a:effectLst/>
        </p:spPr>
        <p:txBody>
          <a:bodyPr wrap="none">
            <a:spAutoFit/>
          </a:bodyPr>
          <a:lstStyle/>
          <a:p>
            <a:r>
              <a:rPr lang="en-US" b="1">
                <a:solidFill>
                  <a:srgbClr val="0080FF"/>
                </a:solidFill>
                <a:latin typeface="Comic Sans MS" pitchFamily="66" charset="0"/>
              </a:rPr>
              <a:t>comenzaron</a:t>
            </a:r>
          </a:p>
        </p:txBody>
      </p:sp>
      <p:sp>
        <p:nvSpPr>
          <p:cNvPr id="15448" name="Rectangle 88"/>
          <p:cNvSpPr>
            <a:spLocks noChangeArrowheads="1"/>
          </p:cNvSpPr>
          <p:nvPr/>
        </p:nvSpPr>
        <p:spPr bwMode="auto">
          <a:xfrm>
            <a:off x="3865563" y="3451225"/>
            <a:ext cx="731837" cy="412750"/>
          </a:xfrm>
          <a:prstGeom prst="rect">
            <a:avLst/>
          </a:prstGeom>
          <a:noFill/>
          <a:ln w="9525">
            <a:noFill/>
            <a:miter lim="800000"/>
            <a:headEnd/>
            <a:tailEnd/>
          </a:ln>
        </p:spPr>
        <p:txBody>
          <a:bodyPr wrap="none" anchor="ctr">
            <a:spAutoFit/>
          </a:bodyPr>
          <a:lstStyle/>
          <a:p>
            <a:pPr algn="ctr">
              <a:spcBef>
                <a:spcPct val="20000"/>
              </a:spcBef>
              <a:buClr>
                <a:srgbClr val="E69400"/>
              </a:buClr>
              <a:buSzPct val="80000"/>
              <a:buFont typeface="Wingdings 3" pitchFamily="18" charset="2"/>
              <a:buNone/>
            </a:pPr>
            <a:r>
              <a:rPr lang="en-US" sz="2100" b="1">
                <a:solidFill>
                  <a:srgbClr val="000000"/>
                </a:solidFill>
              </a:rPr>
              <a:t>salir</a:t>
            </a:r>
          </a:p>
        </p:txBody>
      </p:sp>
      <p:sp>
        <p:nvSpPr>
          <p:cNvPr id="15449" name="AutoShape 89"/>
          <p:cNvSpPr>
            <a:spLocks noChangeArrowheads="1"/>
          </p:cNvSpPr>
          <p:nvPr/>
        </p:nvSpPr>
        <p:spPr bwMode="auto">
          <a:xfrm>
            <a:off x="3429000" y="3429000"/>
            <a:ext cx="1600200" cy="457200"/>
          </a:xfrm>
          <a:prstGeom prst="flowChartTerminator">
            <a:avLst/>
          </a:prstGeom>
          <a:noFill/>
          <a:ln w="25400">
            <a:solidFill>
              <a:srgbClr val="E69400"/>
            </a:solidFill>
            <a:miter lim="800000"/>
            <a:headEnd/>
            <a:tailEnd/>
          </a:ln>
        </p:spPr>
        <p:txBody>
          <a:bodyPr wrap="none" anchor="ctr"/>
          <a:lstStyle/>
          <a:p>
            <a:endParaRPr lang="en-US">
              <a:solidFill>
                <a:srgbClr val="000000"/>
              </a:solidFill>
            </a:endParaRPr>
          </a:p>
        </p:txBody>
      </p:sp>
      <p:sp>
        <p:nvSpPr>
          <p:cNvPr id="15450" name="Rectangle 90"/>
          <p:cNvSpPr>
            <a:spLocks noChangeArrowheads="1"/>
          </p:cNvSpPr>
          <p:nvPr/>
        </p:nvSpPr>
        <p:spPr bwMode="auto">
          <a:xfrm>
            <a:off x="5272088" y="3451225"/>
            <a:ext cx="1427162" cy="412750"/>
          </a:xfrm>
          <a:prstGeom prst="rect">
            <a:avLst/>
          </a:prstGeom>
          <a:noFill/>
          <a:ln w="9525">
            <a:noFill/>
            <a:miter lim="800000"/>
            <a:headEnd/>
            <a:tailEnd/>
          </a:ln>
        </p:spPr>
        <p:txBody>
          <a:bodyPr wrap="none" anchor="ctr">
            <a:spAutoFit/>
          </a:bodyPr>
          <a:lstStyle/>
          <a:p>
            <a:pPr algn="ctr">
              <a:spcBef>
                <a:spcPct val="20000"/>
              </a:spcBef>
              <a:buClr>
                <a:srgbClr val="E69400"/>
              </a:buClr>
              <a:buSzPct val="80000"/>
              <a:buFont typeface="Wingdings 3" pitchFamily="18" charset="2"/>
              <a:buNone/>
            </a:pPr>
            <a:r>
              <a:rPr lang="en-US" sz="2100" b="1">
                <a:solidFill>
                  <a:srgbClr val="000000"/>
                </a:solidFill>
              </a:rPr>
              <a:t>comenzar</a:t>
            </a:r>
          </a:p>
        </p:txBody>
      </p:sp>
      <p:sp>
        <p:nvSpPr>
          <p:cNvPr id="15451" name="AutoShape 91"/>
          <p:cNvSpPr>
            <a:spLocks noChangeArrowheads="1"/>
          </p:cNvSpPr>
          <p:nvPr/>
        </p:nvSpPr>
        <p:spPr bwMode="auto">
          <a:xfrm>
            <a:off x="5181600" y="3429000"/>
            <a:ext cx="1600200" cy="457200"/>
          </a:xfrm>
          <a:prstGeom prst="flowChartTerminator">
            <a:avLst/>
          </a:prstGeom>
          <a:noFill/>
          <a:ln w="25400">
            <a:solidFill>
              <a:srgbClr val="E69400"/>
            </a:solidFill>
            <a:miter lim="800000"/>
            <a:headEnd/>
            <a:tailEnd/>
          </a:ln>
        </p:spPr>
        <p:txBody>
          <a:bodyPr wrap="none" anchor="ctr"/>
          <a:lstStyle/>
          <a:p>
            <a:endParaRPr lang="en-US">
              <a:solidFill>
                <a:srgbClr val="000000"/>
              </a:solidFill>
            </a:endParaRPr>
          </a:p>
        </p:txBody>
      </p:sp>
      <p:sp>
        <p:nvSpPr>
          <p:cNvPr id="15452" name="Rectangle 92"/>
          <p:cNvSpPr>
            <a:spLocks noChangeArrowheads="1"/>
          </p:cNvSpPr>
          <p:nvPr/>
        </p:nvSpPr>
        <p:spPr bwMode="auto">
          <a:xfrm>
            <a:off x="7407275" y="3451225"/>
            <a:ext cx="657225" cy="412750"/>
          </a:xfrm>
          <a:prstGeom prst="rect">
            <a:avLst/>
          </a:prstGeom>
          <a:noFill/>
          <a:ln w="9525">
            <a:noFill/>
            <a:miter lim="800000"/>
            <a:headEnd/>
            <a:tailEnd/>
          </a:ln>
        </p:spPr>
        <p:txBody>
          <a:bodyPr wrap="none" anchor="ctr">
            <a:spAutoFit/>
          </a:bodyPr>
          <a:lstStyle/>
          <a:p>
            <a:pPr algn="ctr">
              <a:spcBef>
                <a:spcPct val="20000"/>
              </a:spcBef>
              <a:buClr>
                <a:srgbClr val="E69400"/>
              </a:buClr>
              <a:buSzPct val="80000"/>
              <a:buFont typeface="Wingdings 3" pitchFamily="18" charset="2"/>
              <a:buNone/>
            </a:pPr>
            <a:r>
              <a:rPr lang="en-US" sz="2100" b="1">
                <a:solidFill>
                  <a:srgbClr val="000000"/>
                </a:solidFill>
              </a:rPr>
              <a:t>leer</a:t>
            </a:r>
          </a:p>
        </p:txBody>
      </p:sp>
      <p:sp>
        <p:nvSpPr>
          <p:cNvPr id="15453" name="AutoShape 93"/>
          <p:cNvSpPr>
            <a:spLocks noChangeArrowheads="1"/>
          </p:cNvSpPr>
          <p:nvPr/>
        </p:nvSpPr>
        <p:spPr bwMode="auto">
          <a:xfrm>
            <a:off x="6934200" y="3429000"/>
            <a:ext cx="1600200" cy="457200"/>
          </a:xfrm>
          <a:prstGeom prst="flowChartTerminator">
            <a:avLst/>
          </a:prstGeom>
          <a:noFill/>
          <a:ln w="25400">
            <a:solidFill>
              <a:srgbClr val="E69400"/>
            </a:solidFill>
            <a:miter lim="800000"/>
            <a:headEnd/>
            <a:tailEnd/>
          </a:ln>
        </p:spPr>
        <p:txBody>
          <a:bodyPr wrap="none" anchor="ctr"/>
          <a:lstStyle/>
          <a:p>
            <a:endParaRPr lang="en-US">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42149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Termina</a:t>
            </a:r>
            <a:r>
              <a:rPr lang="en-US" dirty="0" smtClean="0"/>
              <a:t> </a:t>
            </a:r>
            <a:r>
              <a:rPr lang="en-US" dirty="0" err="1" smtClean="0"/>
              <a:t>las</a:t>
            </a:r>
            <a:r>
              <a:rPr lang="en-US" dirty="0" smtClean="0"/>
              <a:t> </a:t>
            </a:r>
            <a:r>
              <a:rPr lang="en-US" dirty="0" err="1" smtClean="0"/>
              <a:t>actividades</a:t>
            </a:r>
            <a:r>
              <a:rPr lang="en-US" dirty="0" smtClean="0"/>
              <a:t> de la </a:t>
            </a:r>
            <a:r>
              <a:rPr lang="en-US" dirty="0" err="1" smtClean="0"/>
              <a:t>Pág</a:t>
            </a:r>
            <a:r>
              <a:rPr lang="en-US" dirty="0" smtClean="0"/>
              <a:t> 208 </a:t>
            </a:r>
            <a:r>
              <a:rPr lang="en-US" dirty="0" err="1" smtClean="0"/>
              <a:t>Actividad</a:t>
            </a:r>
            <a:r>
              <a:rPr lang="en-US" dirty="0" smtClean="0"/>
              <a:t>  3 and 6</a:t>
            </a:r>
            <a:endParaRPr lang="en-US" dirty="0"/>
          </a:p>
        </p:txBody>
      </p:sp>
      <p:sp>
        <p:nvSpPr>
          <p:cNvPr id="3" name="Content Placeholder 2"/>
          <p:cNvSpPr>
            <a:spLocks noGrp="1"/>
          </p:cNvSpPr>
          <p:nvPr>
            <p:ph sz="quarter" idx="1"/>
          </p:nvPr>
        </p:nvSpPr>
        <p:spPr/>
        <p:txBody>
          <a:bodyPr/>
          <a:lstStyle/>
          <a:p>
            <a:r>
              <a:rPr lang="en-US" dirty="0" err="1" smtClean="0"/>
              <a:t>Tienes</a:t>
            </a:r>
            <a:r>
              <a:rPr lang="en-US" dirty="0" smtClean="0"/>
              <a:t> 15 </a:t>
            </a:r>
            <a:r>
              <a:rPr lang="en-US" dirty="0" err="1" smtClean="0"/>
              <a:t>minutos</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93145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Notas</a:t>
            </a:r>
            <a:r>
              <a:rPr lang="en-US" dirty="0" smtClean="0"/>
              <a:t>: Los </a:t>
            </a:r>
            <a:r>
              <a:rPr lang="en-US" dirty="0" err="1" smtClean="0"/>
              <a:t>adjetivos</a:t>
            </a:r>
            <a:r>
              <a:rPr lang="en-US" dirty="0" smtClean="0"/>
              <a:t> </a:t>
            </a:r>
            <a:r>
              <a:rPr lang="en-US" dirty="0" err="1" smtClean="0"/>
              <a:t>demonstrativos</a:t>
            </a:r>
            <a:endParaRPr lang="en-US" dirty="0"/>
          </a:p>
        </p:txBody>
      </p:sp>
      <p:sp>
        <p:nvSpPr>
          <p:cNvPr id="3" name="Content Placeholder 2"/>
          <p:cNvSpPr>
            <a:spLocks noGrp="1"/>
          </p:cNvSpPr>
          <p:nvPr>
            <p:ph sz="quarter" idx="1"/>
          </p:nvPr>
        </p:nvSpPr>
        <p:spPr/>
        <p:txBody>
          <a:bodyPr/>
          <a:lstStyle/>
          <a:p>
            <a:r>
              <a:rPr lang="en-US" dirty="0" smtClean="0"/>
              <a:t>So…I’m tired of explaining in class and since you like videos, let’s see if you learn better with somebody else….</a:t>
            </a:r>
          </a:p>
          <a:p>
            <a:endParaRPr lang="en-US" dirty="0" smtClean="0"/>
          </a:p>
          <a:p>
            <a:r>
              <a:rPr lang="en-US" dirty="0" smtClean="0">
                <a:hlinkClick r:id="rId2"/>
              </a:rPr>
              <a:t>http://www.youtube.com/watch?v=ZCBB6ilYSj0</a:t>
            </a:r>
            <a:endParaRPr lang="en-US" dirty="0" smtClean="0"/>
          </a:p>
          <a:p>
            <a:pPr>
              <a:buNone/>
            </a:pP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1147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7" name="Slide Number Placeholder 4"/>
          <p:cNvSpPr>
            <a:spLocks noGrp="1"/>
          </p:cNvSpPr>
          <p:nvPr>
            <p:ph type="sldNum" sz="quarter" idx="11"/>
          </p:nvPr>
        </p:nvSpPr>
        <p:spPr/>
        <p:txBody>
          <a:bodyPr/>
          <a:lstStyle/>
          <a:p>
            <a:r>
              <a:rPr lang="en-US">
                <a:solidFill>
                  <a:srgbClr val="000000"/>
                </a:solidFill>
              </a:rPr>
              <a:t>6.4-</a:t>
            </a:r>
            <a:fld id="{96E8112B-D5FD-4EE5-892A-26BFB612BF9D}" type="slidenum">
              <a:rPr lang="en-US">
                <a:solidFill>
                  <a:srgbClr val="000000"/>
                </a:solidFill>
              </a:rPr>
              <a:pPr/>
              <a:t>17</a:t>
            </a:fld>
            <a:endParaRPr lang="en-US" b="0">
              <a:solidFill>
                <a:srgbClr val="000000"/>
              </a:solidFill>
            </a:endParaRPr>
          </a:p>
        </p:txBody>
      </p:sp>
      <p:sp>
        <p:nvSpPr>
          <p:cNvPr id="29706" name="Rectangle 10"/>
          <p:cNvSpPr>
            <a:spLocks noGrp="1" noChangeArrowheads="1"/>
          </p:cNvSpPr>
          <p:nvPr>
            <p:ph type="body" idx="1"/>
          </p:nvPr>
        </p:nvSpPr>
        <p:spPr/>
        <p:txBody>
          <a:bodyPr/>
          <a:lstStyle/>
          <a:p>
            <a:pPr marL="0" indent="0">
              <a:spcBef>
                <a:spcPct val="40000"/>
              </a:spcBef>
              <a:spcAft>
                <a:spcPct val="50000"/>
              </a:spcAft>
              <a:buFont typeface="Wingdings 3" pitchFamily="18" charset="2"/>
              <a:buNone/>
            </a:pPr>
            <a:r>
              <a:rPr lang="en-US" b="1"/>
              <a:t>Demonstrative adjectives</a:t>
            </a:r>
          </a:p>
          <a:p>
            <a:pPr marL="0" indent="0">
              <a:buFont typeface="Wingdings 3" pitchFamily="18" charset="2"/>
              <a:buNone/>
            </a:pPr>
            <a:r>
              <a:rPr lang="en-US"/>
              <a:t>                  </a:t>
            </a:r>
            <a:r>
              <a:rPr lang="en-US" sz="2400"/>
              <a:t>In Spanish, as in English, demonstrative adjectives are words that “demonstrate” or “point out” nouns. Demonstrative adjectives precede the nouns they modify and, like other Spanish adjectives you have studied, agree with them in gender and number. Observe these, then study the following chart.</a:t>
            </a:r>
          </a:p>
        </p:txBody>
      </p:sp>
      <p:pic>
        <p:nvPicPr>
          <p:cNvPr id="29704" name="Picture 8" descr="anteTodo"/>
          <p:cNvPicPr>
            <a:picLocks noChangeAspect="1" noChangeArrowheads="1"/>
          </p:cNvPicPr>
          <p:nvPr/>
        </p:nvPicPr>
        <p:blipFill>
          <a:blip r:embed="rId2"/>
          <a:srcRect/>
          <a:stretch>
            <a:fillRect/>
          </a:stretch>
        </p:blipFill>
        <p:spPr bwMode="auto">
          <a:xfrm>
            <a:off x="828675" y="2305050"/>
            <a:ext cx="1654175" cy="557213"/>
          </a:xfrm>
          <a:prstGeom prst="rect">
            <a:avLst/>
          </a:prstGeom>
          <a:noFill/>
          <a:ln w="9525">
            <a:noFill/>
            <a:miter lim="800000"/>
            <a:headEnd/>
            <a:tailEnd/>
          </a:ln>
        </p:spPr>
      </p:pic>
      <p:pic>
        <p:nvPicPr>
          <p:cNvPr id="29707" name="Picture 11" descr="c06l04_p210_01"/>
          <p:cNvPicPr preferRelativeResize="0">
            <a:picLocks noChangeAspect="1" noChangeArrowheads="1"/>
          </p:cNvPicPr>
          <p:nvPr/>
        </p:nvPicPr>
        <p:blipFill>
          <a:blip r:embed="rId3"/>
          <a:srcRect/>
          <a:stretch>
            <a:fillRect/>
          </a:stretch>
        </p:blipFill>
        <p:spPr bwMode="auto">
          <a:xfrm>
            <a:off x="914400" y="4876800"/>
            <a:ext cx="7315200" cy="750888"/>
          </a:xfrm>
          <a:prstGeom prst="rect">
            <a:avLst/>
          </a:prstGeom>
          <a:noFill/>
          <a:ln w="9525">
            <a:noFill/>
            <a:miter lim="800000"/>
            <a:headEnd/>
            <a:tailEnd/>
          </a:ln>
          <a:effectLst/>
        </p:spPr>
      </p:pic>
      <p:pic>
        <p:nvPicPr>
          <p:cNvPr id="29708" name="Picture 12" descr="supersite"/>
          <p:cNvPicPr>
            <a:picLocks noChangeAspect="1" noChangeArrowheads="1"/>
          </p:cNvPicPr>
          <p:nvPr/>
        </p:nvPicPr>
        <p:blipFill>
          <a:blip r:embed="rId4"/>
          <a:srcRect/>
          <a:stretch>
            <a:fillRect/>
          </a:stretch>
        </p:blipFill>
        <p:spPr bwMode="auto">
          <a:xfrm>
            <a:off x="5210175" y="1524000"/>
            <a:ext cx="962025" cy="719138"/>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6614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4" name="Slide Number Placeholder 2"/>
          <p:cNvSpPr>
            <a:spLocks noGrp="1"/>
          </p:cNvSpPr>
          <p:nvPr>
            <p:ph type="sldNum" sz="quarter" idx="11"/>
          </p:nvPr>
        </p:nvSpPr>
        <p:spPr/>
        <p:txBody>
          <a:bodyPr/>
          <a:lstStyle/>
          <a:p>
            <a:r>
              <a:rPr lang="en-US">
                <a:solidFill>
                  <a:srgbClr val="000000"/>
                </a:solidFill>
              </a:rPr>
              <a:t>6.4-</a:t>
            </a:r>
            <a:fld id="{0A3BCF04-F3B1-4464-9AFA-C0F6C531C13F}" type="slidenum">
              <a:rPr lang="en-US">
                <a:solidFill>
                  <a:srgbClr val="000000"/>
                </a:solidFill>
              </a:rPr>
              <a:pPr/>
              <a:t>18</a:t>
            </a:fld>
            <a:endParaRPr lang="en-US" b="0">
              <a:solidFill>
                <a:srgbClr val="000000"/>
              </a:solidFill>
            </a:endParaRPr>
          </a:p>
        </p:txBody>
      </p:sp>
      <p:pic>
        <p:nvPicPr>
          <p:cNvPr id="52228" name="Picture 4" descr="c06l04_p210_02"/>
          <p:cNvPicPr preferRelativeResize="0">
            <a:picLocks noChangeAspect="1" noChangeArrowheads="1"/>
          </p:cNvPicPr>
          <p:nvPr/>
        </p:nvPicPr>
        <p:blipFill>
          <a:blip r:embed="rId2"/>
          <a:srcRect/>
          <a:stretch>
            <a:fillRect/>
          </a:stretch>
        </p:blipFill>
        <p:spPr bwMode="auto">
          <a:xfrm>
            <a:off x="304800" y="1752600"/>
            <a:ext cx="8593138" cy="2922588"/>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92911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4" name="Slide Number Placeholder 4"/>
          <p:cNvSpPr>
            <a:spLocks noGrp="1"/>
          </p:cNvSpPr>
          <p:nvPr>
            <p:ph type="sldNum" sz="quarter" idx="11"/>
          </p:nvPr>
        </p:nvSpPr>
        <p:spPr/>
        <p:txBody>
          <a:bodyPr/>
          <a:lstStyle/>
          <a:p>
            <a:r>
              <a:rPr lang="en-US">
                <a:solidFill>
                  <a:srgbClr val="000000"/>
                </a:solidFill>
              </a:rPr>
              <a:t>6.4-</a:t>
            </a:r>
            <a:fld id="{AFB04307-674E-4684-A39D-E816B1DED8FC}" type="slidenum">
              <a:rPr lang="en-US">
                <a:solidFill>
                  <a:srgbClr val="000000"/>
                </a:solidFill>
              </a:rPr>
              <a:pPr/>
              <a:t>19</a:t>
            </a:fld>
            <a:endParaRPr lang="en-US" b="0">
              <a:solidFill>
                <a:srgbClr val="000000"/>
              </a:solidFill>
            </a:endParaRPr>
          </a:p>
        </p:txBody>
      </p:sp>
      <p:sp>
        <p:nvSpPr>
          <p:cNvPr id="49158" name="Rectangle 6"/>
          <p:cNvSpPr>
            <a:spLocks noGrp="1" noChangeArrowheads="1"/>
          </p:cNvSpPr>
          <p:nvPr>
            <p:ph type="body" idx="1"/>
          </p:nvPr>
        </p:nvSpPr>
        <p:spPr>
          <a:xfrm>
            <a:off x="685800" y="1600200"/>
            <a:ext cx="7924800" cy="4114800"/>
          </a:xfrm>
        </p:spPr>
        <p:txBody>
          <a:bodyPr/>
          <a:lstStyle/>
          <a:p>
            <a:r>
              <a:rPr lang="en-US"/>
              <a:t>There are three sets of demonstrative adjectives. To determine which one to use, you must establish the relationship between the speaker and the noun(s) being pointed out.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7557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dirty="0" smtClean="0"/>
              <a:t>la prueba</a:t>
            </a:r>
            <a:endParaRPr lang="es-ES_tradnl" dirty="0"/>
          </a:p>
        </p:txBody>
      </p:sp>
      <p:sp>
        <p:nvSpPr>
          <p:cNvPr id="3" name="Content Placeholder 2"/>
          <p:cNvSpPr>
            <a:spLocks noGrp="1"/>
          </p:cNvSpPr>
          <p:nvPr>
            <p:ph sz="quarter" idx="1"/>
          </p:nvPr>
        </p:nvSpPr>
        <p:spPr/>
        <p:txBody>
          <a:bodyPr>
            <a:normAutofit fontScale="92500" lnSpcReduction="20000"/>
          </a:bodyPr>
          <a:lstStyle/>
          <a:p>
            <a:r>
              <a:rPr lang="es-ES_tradnl" dirty="0" smtClean="0"/>
              <a:t>1. los calcetines</a:t>
            </a:r>
          </a:p>
          <a:p>
            <a:r>
              <a:rPr lang="es-ES_tradnl" dirty="0" smtClean="0"/>
              <a:t>2. regatear</a:t>
            </a:r>
          </a:p>
          <a:p>
            <a:r>
              <a:rPr lang="es-ES_tradnl" dirty="0" smtClean="0"/>
              <a:t>3. ya</a:t>
            </a:r>
          </a:p>
          <a:p>
            <a:r>
              <a:rPr lang="es-ES_tradnl" dirty="0" smtClean="0"/>
              <a:t>4. de repente</a:t>
            </a:r>
          </a:p>
          <a:p>
            <a:r>
              <a:rPr lang="es-ES_tradnl" dirty="0" smtClean="0"/>
              <a:t>5. hermoso</a:t>
            </a:r>
          </a:p>
          <a:p>
            <a:r>
              <a:rPr lang="es-ES_tradnl" dirty="0" smtClean="0"/>
              <a:t>6. </a:t>
            </a:r>
            <a:r>
              <a:rPr lang="es-ES_tradnl" dirty="0" err="1" smtClean="0"/>
              <a:t>to</a:t>
            </a:r>
            <a:r>
              <a:rPr lang="es-ES_tradnl" dirty="0" smtClean="0"/>
              <a:t> </a:t>
            </a:r>
            <a:r>
              <a:rPr lang="es-ES_tradnl" dirty="0" err="1" smtClean="0"/>
              <a:t>seem</a:t>
            </a:r>
            <a:endParaRPr lang="es-ES_tradnl" dirty="0" smtClean="0"/>
          </a:p>
          <a:p>
            <a:r>
              <a:rPr lang="es-ES_tradnl" dirty="0" smtClean="0"/>
              <a:t>7. </a:t>
            </a:r>
            <a:r>
              <a:rPr lang="es-ES_tradnl" dirty="0" err="1" smtClean="0"/>
              <a:t>to</a:t>
            </a:r>
            <a:r>
              <a:rPr lang="es-ES_tradnl" dirty="0" smtClean="0"/>
              <a:t> drive</a:t>
            </a:r>
          </a:p>
          <a:p>
            <a:r>
              <a:rPr lang="es-ES_tradnl" dirty="0" smtClean="0"/>
              <a:t>8. </a:t>
            </a:r>
            <a:r>
              <a:rPr lang="es-ES_tradnl" dirty="0" err="1" smtClean="0"/>
              <a:t>the</a:t>
            </a:r>
            <a:r>
              <a:rPr lang="es-ES_tradnl" dirty="0" smtClean="0"/>
              <a:t> sweater</a:t>
            </a:r>
          </a:p>
          <a:p>
            <a:r>
              <a:rPr lang="es-ES_tradnl" dirty="0" smtClean="0"/>
              <a:t>9. </a:t>
            </a:r>
            <a:r>
              <a:rPr lang="es-ES_tradnl" dirty="0" err="1" smtClean="0"/>
              <a:t>to</a:t>
            </a:r>
            <a:r>
              <a:rPr lang="es-ES_tradnl" dirty="0" smtClean="0"/>
              <a:t> loan</a:t>
            </a:r>
          </a:p>
          <a:p>
            <a:r>
              <a:rPr lang="es-ES_tradnl" smtClean="0"/>
              <a:t>10. expensive</a:t>
            </a:r>
            <a:r>
              <a:rPr lang="es-ES_tradnl" dirty="0" smtClean="0"/>
              <a:t> </a:t>
            </a:r>
          </a:p>
          <a:p>
            <a:endParaRPr lang="es-ES_tradnl"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6.4-</a:t>
            </a:r>
            <a:fld id="{D2B27AA2-3627-4638-9175-15CF5ACAD946}" type="slidenum">
              <a:rPr lang="en-US">
                <a:solidFill>
                  <a:srgbClr val="000000"/>
                </a:solidFill>
              </a:rPr>
              <a:pPr/>
              <a:t>20</a:t>
            </a:fld>
            <a:endParaRPr lang="en-US" b="0">
              <a:solidFill>
                <a:srgbClr val="000000"/>
              </a:solidFill>
            </a:endParaRPr>
          </a:p>
        </p:txBody>
      </p:sp>
      <p:sp>
        <p:nvSpPr>
          <p:cNvPr id="57347" name="Rectangle 3"/>
          <p:cNvSpPr>
            <a:spLocks noGrp="1" noChangeArrowheads="1"/>
          </p:cNvSpPr>
          <p:nvPr>
            <p:ph type="body" idx="1"/>
          </p:nvPr>
        </p:nvSpPr>
        <p:spPr/>
        <p:txBody>
          <a:bodyPr/>
          <a:lstStyle/>
          <a:p>
            <a:r>
              <a:rPr lang="en-US"/>
              <a:t>The demonstrative adjectives </a:t>
            </a:r>
            <a:r>
              <a:rPr lang="en-US" b="1"/>
              <a:t>este</a:t>
            </a:r>
            <a:r>
              <a:rPr lang="en-US"/>
              <a:t>, </a:t>
            </a:r>
            <a:r>
              <a:rPr lang="en-US" b="1"/>
              <a:t>esta</a:t>
            </a:r>
            <a:r>
              <a:rPr lang="en-US"/>
              <a:t>, </a:t>
            </a:r>
            <a:r>
              <a:rPr lang="en-US" b="1"/>
              <a:t>estos</a:t>
            </a:r>
            <a:r>
              <a:rPr lang="en-US"/>
              <a:t>, and </a:t>
            </a:r>
            <a:r>
              <a:rPr lang="en-US" b="1"/>
              <a:t>estas</a:t>
            </a:r>
            <a:r>
              <a:rPr lang="en-US"/>
              <a:t> are used to point out nouns that are close to the speaker and the listener.</a:t>
            </a:r>
          </a:p>
        </p:txBody>
      </p:sp>
      <p:pic>
        <p:nvPicPr>
          <p:cNvPr id="57348" name="Picture 4" descr="c06l04_p210_03"/>
          <p:cNvPicPr preferRelativeResize="0">
            <a:picLocks noChangeAspect="1" noChangeArrowheads="1"/>
          </p:cNvPicPr>
          <p:nvPr/>
        </p:nvPicPr>
        <p:blipFill>
          <a:blip r:embed="rId2"/>
          <a:srcRect/>
          <a:stretch>
            <a:fillRect/>
          </a:stretch>
        </p:blipFill>
        <p:spPr bwMode="auto">
          <a:xfrm>
            <a:off x="1303338" y="3200400"/>
            <a:ext cx="6535737" cy="3162300"/>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37801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6.4-</a:t>
            </a:r>
            <a:fld id="{C8E895E3-90FE-4685-BE8F-8945A11A8312}" type="slidenum">
              <a:rPr lang="en-US">
                <a:solidFill>
                  <a:srgbClr val="000000"/>
                </a:solidFill>
              </a:rPr>
              <a:pPr/>
              <a:t>21</a:t>
            </a:fld>
            <a:endParaRPr lang="en-US" b="0">
              <a:solidFill>
                <a:srgbClr val="000000"/>
              </a:solidFill>
            </a:endParaRPr>
          </a:p>
        </p:txBody>
      </p:sp>
      <p:sp>
        <p:nvSpPr>
          <p:cNvPr id="50183" name="Rectangle 7"/>
          <p:cNvSpPr>
            <a:spLocks noGrp="1" noChangeArrowheads="1"/>
          </p:cNvSpPr>
          <p:nvPr>
            <p:ph type="body" idx="1"/>
          </p:nvPr>
        </p:nvSpPr>
        <p:spPr/>
        <p:txBody>
          <a:bodyPr/>
          <a:lstStyle/>
          <a:p>
            <a:r>
              <a:rPr lang="en-US"/>
              <a:t>The demonstrative adjectives </a:t>
            </a:r>
            <a:r>
              <a:rPr lang="en-US" b="1"/>
              <a:t>ese</a:t>
            </a:r>
            <a:r>
              <a:rPr lang="en-US"/>
              <a:t>, </a:t>
            </a:r>
            <a:r>
              <a:rPr lang="en-US" b="1"/>
              <a:t>esa</a:t>
            </a:r>
            <a:r>
              <a:rPr lang="en-US"/>
              <a:t>, </a:t>
            </a:r>
            <a:r>
              <a:rPr lang="en-US" b="1"/>
              <a:t>esos</a:t>
            </a:r>
            <a:r>
              <a:rPr lang="en-US"/>
              <a:t>, and </a:t>
            </a:r>
            <a:r>
              <a:rPr lang="en-US" b="1"/>
              <a:t>esas</a:t>
            </a:r>
            <a:r>
              <a:rPr lang="en-US"/>
              <a:t> are used to point out nouns that are not close in space and time to the speaker. They may, however, be close to the listener.</a:t>
            </a:r>
          </a:p>
        </p:txBody>
      </p:sp>
      <p:pic>
        <p:nvPicPr>
          <p:cNvPr id="50181" name="Picture 5" descr="c06l04_p210_04"/>
          <p:cNvPicPr preferRelativeResize="0">
            <a:picLocks noChangeAspect="1" noChangeArrowheads="1"/>
          </p:cNvPicPr>
          <p:nvPr/>
        </p:nvPicPr>
        <p:blipFill>
          <a:blip r:embed="rId2"/>
          <a:srcRect/>
          <a:stretch>
            <a:fillRect/>
          </a:stretch>
        </p:blipFill>
        <p:spPr bwMode="auto">
          <a:xfrm>
            <a:off x="1281113" y="3429000"/>
            <a:ext cx="6581775" cy="3025775"/>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21179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6.4-</a:t>
            </a:r>
            <a:fld id="{7D680B9B-0938-4A99-96B9-C21B1E48707B}" type="slidenum">
              <a:rPr lang="en-US">
                <a:solidFill>
                  <a:srgbClr val="000000"/>
                </a:solidFill>
              </a:rPr>
              <a:pPr/>
              <a:t>22</a:t>
            </a:fld>
            <a:endParaRPr lang="en-US" b="0">
              <a:solidFill>
                <a:srgbClr val="000000"/>
              </a:solidFill>
            </a:endParaRPr>
          </a:p>
        </p:txBody>
      </p:sp>
      <p:sp>
        <p:nvSpPr>
          <p:cNvPr id="51206" name="Rectangle 6"/>
          <p:cNvSpPr>
            <a:spLocks noGrp="1" noChangeArrowheads="1"/>
          </p:cNvSpPr>
          <p:nvPr>
            <p:ph type="body" idx="1"/>
          </p:nvPr>
        </p:nvSpPr>
        <p:spPr/>
        <p:txBody>
          <a:bodyPr/>
          <a:lstStyle/>
          <a:p>
            <a:r>
              <a:rPr lang="en-US"/>
              <a:t>The demonstrative adjectives </a:t>
            </a:r>
            <a:r>
              <a:rPr lang="en-US" b="1"/>
              <a:t>aquel</a:t>
            </a:r>
            <a:r>
              <a:rPr lang="en-US"/>
              <a:t>, </a:t>
            </a:r>
            <a:r>
              <a:rPr lang="en-US" b="1"/>
              <a:t>aquella</a:t>
            </a:r>
            <a:r>
              <a:rPr lang="en-US"/>
              <a:t>, </a:t>
            </a:r>
            <a:r>
              <a:rPr lang="en-US" b="1"/>
              <a:t>aquellos</a:t>
            </a:r>
            <a:r>
              <a:rPr lang="en-US"/>
              <a:t>, and </a:t>
            </a:r>
            <a:r>
              <a:rPr lang="en-US" b="1"/>
              <a:t>aquellas</a:t>
            </a:r>
            <a:r>
              <a:rPr lang="en-US"/>
              <a:t> are used to point out nouns that are far away from the speaker and the listener.</a:t>
            </a:r>
          </a:p>
        </p:txBody>
      </p:sp>
      <p:pic>
        <p:nvPicPr>
          <p:cNvPr id="51204" name="Picture 4" descr="c06l04_p211_01"/>
          <p:cNvPicPr preferRelativeResize="0">
            <a:picLocks noChangeAspect="1" noChangeArrowheads="1"/>
          </p:cNvPicPr>
          <p:nvPr/>
        </p:nvPicPr>
        <p:blipFill>
          <a:blip r:embed="rId2"/>
          <a:srcRect/>
          <a:stretch>
            <a:fillRect/>
          </a:stretch>
        </p:blipFill>
        <p:spPr bwMode="auto">
          <a:xfrm>
            <a:off x="1938338" y="3406775"/>
            <a:ext cx="5265737" cy="3070225"/>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30264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6.4-</a:t>
            </a:r>
            <a:fld id="{D7423209-C495-4B79-A540-1681A65DC907}" type="slidenum">
              <a:rPr lang="en-US">
                <a:solidFill>
                  <a:srgbClr val="000000"/>
                </a:solidFill>
              </a:rPr>
              <a:pPr/>
              <a:t>23</a:t>
            </a:fld>
            <a:endParaRPr lang="en-US" b="0">
              <a:solidFill>
                <a:srgbClr val="000000"/>
              </a:solidFill>
            </a:endParaRPr>
          </a:p>
        </p:txBody>
      </p:sp>
      <p:sp>
        <p:nvSpPr>
          <p:cNvPr id="53255" name="Rectangle 7"/>
          <p:cNvSpPr>
            <a:spLocks noGrp="1" noChangeArrowheads="1"/>
          </p:cNvSpPr>
          <p:nvPr>
            <p:ph type="body" idx="1"/>
          </p:nvPr>
        </p:nvSpPr>
        <p:spPr/>
        <p:txBody>
          <a:bodyPr/>
          <a:lstStyle/>
          <a:p>
            <a:pPr>
              <a:spcAft>
                <a:spcPct val="25000"/>
              </a:spcAft>
              <a:buFont typeface="Wingdings 3" pitchFamily="18" charset="2"/>
              <a:buNone/>
            </a:pPr>
            <a:r>
              <a:rPr lang="en-US" b="1"/>
              <a:t>Demonstrative pronouns</a:t>
            </a:r>
          </a:p>
          <a:p>
            <a:r>
              <a:rPr lang="en-US"/>
              <a:t>Demonstrative pronouns are identical to their corresponding demonstrative adjectives, with the exception that they carry an accent mark on the stressed vowel.</a:t>
            </a:r>
          </a:p>
        </p:txBody>
      </p:sp>
      <p:pic>
        <p:nvPicPr>
          <p:cNvPr id="53252" name="Picture 4" descr="c06l04_p211_02"/>
          <p:cNvPicPr preferRelativeResize="0">
            <a:picLocks noChangeAspect="1" noChangeArrowheads="1"/>
          </p:cNvPicPr>
          <p:nvPr/>
        </p:nvPicPr>
        <p:blipFill>
          <a:blip r:embed="rId2"/>
          <a:srcRect/>
          <a:stretch>
            <a:fillRect/>
          </a:stretch>
        </p:blipFill>
        <p:spPr bwMode="auto">
          <a:xfrm>
            <a:off x="558800" y="4191000"/>
            <a:ext cx="8026400" cy="1782763"/>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49830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4" name="Slide Number Placeholder 2"/>
          <p:cNvSpPr>
            <a:spLocks noGrp="1"/>
          </p:cNvSpPr>
          <p:nvPr>
            <p:ph type="sldNum" sz="quarter" idx="11"/>
          </p:nvPr>
        </p:nvSpPr>
        <p:spPr/>
        <p:txBody>
          <a:bodyPr/>
          <a:lstStyle/>
          <a:p>
            <a:r>
              <a:rPr lang="en-US">
                <a:solidFill>
                  <a:srgbClr val="000000"/>
                </a:solidFill>
              </a:rPr>
              <a:t>6.4-</a:t>
            </a:r>
            <a:fld id="{3B95DF1D-0796-4CF3-85CF-FC5E8304F8F3}" type="slidenum">
              <a:rPr lang="en-US">
                <a:solidFill>
                  <a:srgbClr val="000000"/>
                </a:solidFill>
              </a:rPr>
              <a:pPr/>
              <a:t>24</a:t>
            </a:fld>
            <a:endParaRPr lang="en-US" b="0">
              <a:solidFill>
                <a:srgbClr val="000000"/>
              </a:solidFill>
            </a:endParaRPr>
          </a:p>
        </p:txBody>
      </p:sp>
      <p:pic>
        <p:nvPicPr>
          <p:cNvPr id="58373" name="Picture 5" descr="c06l04_p211_03"/>
          <p:cNvPicPr preferRelativeResize="0">
            <a:picLocks noChangeAspect="1" noChangeArrowheads="1"/>
          </p:cNvPicPr>
          <p:nvPr/>
        </p:nvPicPr>
        <p:blipFill>
          <a:blip r:embed="rId2"/>
          <a:srcRect/>
          <a:stretch>
            <a:fillRect/>
          </a:stretch>
        </p:blipFill>
        <p:spPr bwMode="auto">
          <a:xfrm>
            <a:off x="544513" y="1981200"/>
            <a:ext cx="8053387" cy="2990850"/>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55675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6.4-</a:t>
            </a:r>
            <a:fld id="{4B09CC63-9A71-4822-B654-2CC50A75092F}" type="slidenum">
              <a:rPr lang="en-US">
                <a:solidFill>
                  <a:srgbClr val="000000"/>
                </a:solidFill>
              </a:rPr>
              <a:pPr/>
              <a:t>25</a:t>
            </a:fld>
            <a:endParaRPr lang="en-US" b="0">
              <a:solidFill>
                <a:srgbClr val="000000"/>
              </a:solidFill>
            </a:endParaRPr>
          </a:p>
        </p:txBody>
      </p:sp>
      <p:sp>
        <p:nvSpPr>
          <p:cNvPr id="54279" name="Rectangle 7"/>
          <p:cNvSpPr>
            <a:spLocks noGrp="1" noChangeArrowheads="1"/>
          </p:cNvSpPr>
          <p:nvPr>
            <p:ph type="body" idx="1"/>
          </p:nvPr>
        </p:nvSpPr>
        <p:spPr/>
        <p:txBody>
          <a:bodyPr/>
          <a:lstStyle/>
          <a:p>
            <a:r>
              <a:rPr lang="en-US" b="1">
                <a:solidFill>
                  <a:srgbClr val="CC0000"/>
                </a:solidFill>
              </a:rPr>
              <a:t>¡Atención!</a:t>
            </a:r>
            <a:r>
              <a:rPr lang="en-US"/>
              <a:t> Like demonstrative adjectives, demonstrative pronouns agree in gender and number with the corresponding noun.</a:t>
            </a:r>
          </a:p>
        </p:txBody>
      </p:sp>
      <p:pic>
        <p:nvPicPr>
          <p:cNvPr id="54276" name="Picture 4" descr="c06l04_p211_04"/>
          <p:cNvPicPr preferRelativeResize="0">
            <a:picLocks noChangeAspect="1" noChangeArrowheads="1"/>
          </p:cNvPicPr>
          <p:nvPr/>
        </p:nvPicPr>
        <p:blipFill>
          <a:blip r:embed="rId2"/>
          <a:srcRect/>
          <a:stretch>
            <a:fillRect/>
          </a:stretch>
        </p:blipFill>
        <p:spPr bwMode="auto">
          <a:xfrm>
            <a:off x="568325" y="3216275"/>
            <a:ext cx="8007350" cy="593725"/>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40313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6.4-</a:t>
            </a:r>
            <a:fld id="{9CEB88A9-A3FA-4ACE-B1ED-892BE5E992F5}" type="slidenum">
              <a:rPr lang="en-US">
                <a:solidFill>
                  <a:srgbClr val="000000"/>
                </a:solidFill>
              </a:rPr>
              <a:pPr/>
              <a:t>26</a:t>
            </a:fld>
            <a:endParaRPr lang="en-US" b="0">
              <a:solidFill>
                <a:srgbClr val="000000"/>
              </a:solidFill>
            </a:endParaRPr>
          </a:p>
        </p:txBody>
      </p:sp>
      <p:sp>
        <p:nvSpPr>
          <p:cNvPr id="55302" name="Rectangle 6"/>
          <p:cNvSpPr>
            <a:spLocks noGrp="1" noChangeArrowheads="1"/>
          </p:cNvSpPr>
          <p:nvPr>
            <p:ph type="body" idx="1"/>
          </p:nvPr>
        </p:nvSpPr>
        <p:spPr/>
        <p:txBody>
          <a:bodyPr/>
          <a:lstStyle/>
          <a:p>
            <a:r>
              <a:rPr lang="en-US"/>
              <a:t>There are three neuter demonstrative pronouns: </a:t>
            </a:r>
            <a:r>
              <a:rPr lang="en-US" b="1"/>
              <a:t>esto</a:t>
            </a:r>
            <a:r>
              <a:rPr lang="en-US"/>
              <a:t>, </a:t>
            </a:r>
            <a:r>
              <a:rPr lang="en-US" b="1"/>
              <a:t>eso</a:t>
            </a:r>
            <a:r>
              <a:rPr lang="en-US"/>
              <a:t>, and </a:t>
            </a:r>
            <a:r>
              <a:rPr lang="en-US" b="1"/>
              <a:t>aquello</a:t>
            </a:r>
            <a:r>
              <a:rPr lang="en-US"/>
              <a:t>. These forms refer to unidentified or unspecified nouns, situations, ideas, and concepts. They do not change in gender or number and never carry an accent mark.</a:t>
            </a:r>
          </a:p>
        </p:txBody>
      </p:sp>
      <p:pic>
        <p:nvPicPr>
          <p:cNvPr id="55300" name="Picture 4" descr="c06l04_p211_05"/>
          <p:cNvPicPr preferRelativeResize="0">
            <a:picLocks noChangeAspect="1" noChangeArrowheads="1"/>
          </p:cNvPicPr>
          <p:nvPr/>
        </p:nvPicPr>
        <p:blipFill>
          <a:blip r:embed="rId2"/>
          <a:srcRect/>
          <a:stretch>
            <a:fillRect/>
          </a:stretch>
        </p:blipFill>
        <p:spPr bwMode="auto">
          <a:xfrm>
            <a:off x="92075" y="4495800"/>
            <a:ext cx="8958263" cy="758825"/>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0275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Footer Placeholder 1"/>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13" name="Slide Number Placeholder 2"/>
          <p:cNvSpPr>
            <a:spLocks noGrp="1"/>
          </p:cNvSpPr>
          <p:nvPr>
            <p:ph type="sldNum" sz="quarter" idx="11"/>
          </p:nvPr>
        </p:nvSpPr>
        <p:spPr/>
        <p:txBody>
          <a:bodyPr/>
          <a:lstStyle/>
          <a:p>
            <a:r>
              <a:rPr lang="en-US">
                <a:solidFill>
                  <a:srgbClr val="000000"/>
                </a:solidFill>
              </a:rPr>
              <a:t>6.4-</a:t>
            </a:r>
            <a:fld id="{300F9C82-E919-4703-9F2A-38C471F94F01}" type="slidenum">
              <a:rPr lang="en-US">
                <a:solidFill>
                  <a:srgbClr val="000000"/>
                </a:solidFill>
              </a:rPr>
              <a:pPr/>
              <a:t>27</a:t>
            </a:fld>
            <a:endParaRPr lang="en-US" b="0">
              <a:solidFill>
                <a:srgbClr val="000000"/>
              </a:solidFill>
            </a:endParaRPr>
          </a:p>
        </p:txBody>
      </p:sp>
      <p:graphicFrame>
        <p:nvGraphicFramePr>
          <p:cNvPr id="15494" name="Group 134"/>
          <p:cNvGraphicFramePr>
            <a:graphicFrameLocks noGrp="1"/>
          </p:cNvGraphicFramePr>
          <p:nvPr/>
        </p:nvGraphicFramePr>
        <p:xfrm>
          <a:off x="571500" y="2619375"/>
          <a:ext cx="8039100" cy="2806191"/>
        </p:xfrm>
        <a:graphic>
          <a:graphicData uri="http://schemas.openxmlformats.org/drawingml/2006/table">
            <a:tbl>
              <a:tblPr/>
              <a:tblGrid>
                <a:gridCol w="4000500"/>
                <a:gridCol w="4038600"/>
              </a:tblGrid>
              <a:tr h="92075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charset="0"/>
                          <a:ea typeface="ＭＳ Ｐゴシック" pitchFamily="1" charset="-128"/>
                        </a:rPr>
                        <a:t>Provide the correct form of the demonstrative adjective for these nouns. The first item has been done for you.</a:t>
                      </a:r>
                    </a:p>
                  </a:txBody>
                  <a:tcPr marL="182880" marR="182880" marT="182880" marB="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8E1FA"/>
                    </a:solidFill>
                  </a:tcPr>
                </a:tc>
                <a:tc hMerge="1">
                  <a:txBody>
                    <a:bodyPr/>
                    <a:lstStyle/>
                    <a:p>
                      <a:endParaRPr lang="en-US"/>
                    </a:p>
                  </a:txBody>
                  <a:tcPr/>
                </a:tc>
              </a:tr>
              <a:tr h="1571625">
                <a:tc>
                  <a:txBody>
                    <a:bodyPr/>
                    <a:lstStyle/>
                    <a:p>
                      <a:pPr marL="285750" marR="0" lvl="0" indent="-28575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285750" algn="l"/>
                          <a:tab pos="2857500" algn="l"/>
                          <a:tab pos="4686300" algn="l"/>
                          <a:tab pos="6400800" algn="l"/>
                        </a:tabLst>
                      </a:pPr>
                      <a:r>
                        <a:rPr kumimoji="0" lang="en-US" sz="1600" b="0" i="0" u="none" strike="noStrike" cap="none" normalizeH="0" baseline="0" smtClean="0">
                          <a:ln>
                            <a:noFill/>
                          </a:ln>
                          <a:solidFill>
                            <a:schemeClr val="tx1"/>
                          </a:solidFill>
                          <a:effectLst/>
                          <a:latin typeface="Arial" charset="0"/>
                          <a:ea typeface="ＭＳ Ｐゴシック" pitchFamily="1" charset="-128"/>
                        </a:rPr>
                        <a:t>la falda / este ____________</a:t>
                      </a:r>
                    </a:p>
                    <a:p>
                      <a:pPr marL="285750" marR="0" lvl="0" indent="-28575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285750" algn="l"/>
                          <a:tab pos="2857500" algn="l"/>
                          <a:tab pos="4686300" algn="l"/>
                          <a:tab pos="6400800" algn="l"/>
                        </a:tabLst>
                      </a:pPr>
                      <a:r>
                        <a:rPr kumimoji="0" lang="en-US" sz="1600" b="0" i="0" u="none" strike="noStrike" cap="none" normalizeH="0" baseline="0" smtClean="0">
                          <a:ln>
                            <a:noFill/>
                          </a:ln>
                          <a:solidFill>
                            <a:schemeClr val="tx1"/>
                          </a:solidFill>
                          <a:effectLst/>
                          <a:latin typeface="Arial" charset="0"/>
                          <a:ea typeface="ＭＳ Ｐゴシック" pitchFamily="1" charset="-128"/>
                        </a:rPr>
                        <a:t>los estudiantes / este ____________</a:t>
                      </a:r>
                    </a:p>
                    <a:p>
                      <a:pPr marL="285750" marR="0" lvl="0" indent="-28575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285750" algn="l"/>
                          <a:tab pos="2857500" algn="l"/>
                          <a:tab pos="4686300" algn="l"/>
                          <a:tab pos="6400800" algn="l"/>
                        </a:tabLst>
                      </a:pPr>
                      <a:r>
                        <a:rPr kumimoji="0" lang="en-US" sz="1600" b="0" i="0" u="none" strike="noStrike" cap="none" normalizeH="0" baseline="0" smtClean="0">
                          <a:ln>
                            <a:noFill/>
                          </a:ln>
                          <a:solidFill>
                            <a:schemeClr val="tx1"/>
                          </a:solidFill>
                          <a:effectLst/>
                          <a:latin typeface="Arial" charset="0"/>
                          <a:ea typeface="ＭＳ Ｐゴシック" pitchFamily="1" charset="-128"/>
                        </a:rPr>
                        <a:t>los países / aquel ____________</a:t>
                      </a:r>
                    </a:p>
                    <a:p>
                      <a:pPr marL="285750" marR="0" lvl="0" indent="-28575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285750" algn="l"/>
                          <a:tab pos="2857500" algn="l"/>
                          <a:tab pos="4686300" algn="l"/>
                          <a:tab pos="6400800" algn="l"/>
                        </a:tabLst>
                      </a:pPr>
                      <a:r>
                        <a:rPr kumimoji="0" lang="en-US" sz="1600" b="0" i="0" u="none" strike="noStrike" cap="none" normalizeH="0" baseline="0" smtClean="0">
                          <a:ln>
                            <a:noFill/>
                          </a:ln>
                          <a:solidFill>
                            <a:schemeClr val="tx1"/>
                          </a:solidFill>
                          <a:effectLst/>
                          <a:latin typeface="Arial" charset="0"/>
                          <a:ea typeface="ＭＳ Ｐゴシック" pitchFamily="1" charset="-128"/>
                        </a:rPr>
                        <a:t>la ventana / ese ____________</a:t>
                      </a:r>
                    </a:p>
                    <a:p>
                      <a:pPr marL="285750" marR="0" lvl="0" indent="-28575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285750" algn="l"/>
                          <a:tab pos="2857500" algn="l"/>
                          <a:tab pos="4686300" algn="l"/>
                          <a:tab pos="6400800" algn="l"/>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a:txBody>
                  <a:tcPr marL="182880" marR="182880" marT="182880" marB="18288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8E1FA"/>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startAt="5"/>
                        <a:tabLst>
                          <a:tab pos="342900" algn="l"/>
                          <a:tab pos="2857500" algn="l"/>
                          <a:tab pos="4686300" algn="l"/>
                          <a:tab pos="6400800" algn="l"/>
                        </a:tabLst>
                      </a:pPr>
                      <a:r>
                        <a:rPr kumimoji="0" lang="en-US" sz="1600" b="0" i="0" u="none" strike="noStrike" cap="none" normalizeH="0" baseline="0" smtClean="0">
                          <a:ln>
                            <a:noFill/>
                          </a:ln>
                          <a:solidFill>
                            <a:schemeClr val="tx1"/>
                          </a:solidFill>
                          <a:effectLst/>
                          <a:latin typeface="Arial" charset="0"/>
                          <a:ea typeface="ＭＳ Ｐゴシック" pitchFamily="1" charset="-128"/>
                        </a:rPr>
                        <a:t>los periodistas / ese ____________</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startAt="5"/>
                        <a:tabLst>
                          <a:tab pos="342900" algn="l"/>
                          <a:tab pos="2857500" algn="l"/>
                          <a:tab pos="4686300" algn="l"/>
                          <a:tab pos="6400800" algn="l"/>
                        </a:tabLst>
                      </a:pPr>
                      <a:r>
                        <a:rPr kumimoji="0" lang="en-US" sz="1600" b="0" i="0" u="none" strike="noStrike" cap="none" normalizeH="0" baseline="0" smtClean="0">
                          <a:ln>
                            <a:noFill/>
                          </a:ln>
                          <a:solidFill>
                            <a:schemeClr val="tx1"/>
                          </a:solidFill>
                          <a:effectLst/>
                          <a:latin typeface="Arial" charset="0"/>
                          <a:ea typeface="ＭＳ Ｐゴシック" pitchFamily="1" charset="-128"/>
                        </a:rPr>
                        <a:t>el chico / aquel ____________</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startAt="5"/>
                        <a:tabLst>
                          <a:tab pos="342900" algn="l"/>
                          <a:tab pos="2857500" algn="l"/>
                          <a:tab pos="4686300" algn="l"/>
                          <a:tab pos="6400800" algn="l"/>
                        </a:tabLst>
                      </a:pPr>
                      <a:r>
                        <a:rPr kumimoji="0" lang="en-US" sz="1600" b="0" i="0" u="none" strike="noStrike" cap="none" normalizeH="0" baseline="0" smtClean="0">
                          <a:ln>
                            <a:noFill/>
                          </a:ln>
                          <a:solidFill>
                            <a:schemeClr val="tx1"/>
                          </a:solidFill>
                          <a:effectLst/>
                          <a:latin typeface="Arial" charset="0"/>
                          <a:ea typeface="ＭＳ Ｐゴシック" pitchFamily="1" charset="-128"/>
                        </a:rPr>
                        <a:t>las sandalias / este ____________</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startAt="5"/>
                        <a:tabLst>
                          <a:tab pos="342900" algn="l"/>
                          <a:tab pos="2857500" algn="l"/>
                          <a:tab pos="4686300" algn="l"/>
                          <a:tab pos="6400800" algn="l"/>
                        </a:tabLst>
                      </a:pPr>
                      <a:r>
                        <a:rPr kumimoji="0" lang="en-US" sz="1600" b="0" i="0" u="none" strike="noStrike" cap="none" normalizeH="0" baseline="0" smtClean="0">
                          <a:ln>
                            <a:noFill/>
                          </a:ln>
                          <a:solidFill>
                            <a:schemeClr val="tx1"/>
                          </a:solidFill>
                          <a:effectLst/>
                          <a:latin typeface="Arial" charset="0"/>
                          <a:ea typeface="ＭＳ Ｐゴシック" pitchFamily="1" charset="-128"/>
                        </a:rPr>
                        <a:t>las chicas / aquel ____________</a:t>
                      </a:r>
                    </a:p>
                  </a:txBody>
                  <a:tcPr marL="182880" marR="182880" marT="182880" marB="18288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8E1FA"/>
                    </a:solidFill>
                  </a:tcPr>
                </a:tc>
              </a:tr>
            </a:tbl>
          </a:graphicData>
        </a:graphic>
      </p:graphicFrame>
      <p:pic>
        <p:nvPicPr>
          <p:cNvPr id="15376" name="Picture 16" descr="intentalo"/>
          <p:cNvPicPr>
            <a:picLocks noChangeAspect="1" noChangeArrowheads="1"/>
          </p:cNvPicPr>
          <p:nvPr/>
        </p:nvPicPr>
        <p:blipFill>
          <a:blip r:embed="rId2"/>
          <a:srcRect/>
          <a:stretch>
            <a:fillRect/>
          </a:stretch>
        </p:blipFill>
        <p:spPr bwMode="auto">
          <a:xfrm>
            <a:off x="609600" y="1911350"/>
            <a:ext cx="2438400" cy="627063"/>
          </a:xfrm>
          <a:prstGeom prst="rect">
            <a:avLst/>
          </a:prstGeom>
          <a:noFill/>
        </p:spPr>
      </p:pic>
      <p:sp>
        <p:nvSpPr>
          <p:cNvPr id="15438" name="Rectangle 78"/>
          <p:cNvSpPr>
            <a:spLocks noChangeArrowheads="1"/>
          </p:cNvSpPr>
          <p:nvPr/>
        </p:nvSpPr>
        <p:spPr bwMode="auto">
          <a:xfrm>
            <a:off x="2362200" y="3709988"/>
            <a:ext cx="1323975" cy="366712"/>
          </a:xfrm>
          <a:prstGeom prst="rect">
            <a:avLst/>
          </a:prstGeom>
          <a:noFill/>
          <a:ln w="9525">
            <a:noFill/>
            <a:miter lim="800000"/>
            <a:headEnd/>
            <a:tailEnd/>
          </a:ln>
          <a:effectLst/>
        </p:spPr>
        <p:txBody>
          <a:bodyPr wrap="none">
            <a:spAutoFit/>
          </a:bodyPr>
          <a:lstStyle/>
          <a:p>
            <a:pPr marL="457200" indent="-457200">
              <a:spcBef>
                <a:spcPct val="20000"/>
              </a:spcBef>
              <a:buClr>
                <a:srgbClr val="000000"/>
              </a:buClr>
              <a:buFont typeface="Wingdings 3" pitchFamily="18" charset="2"/>
              <a:buNone/>
            </a:pPr>
            <a:r>
              <a:rPr lang="en-US" b="1">
                <a:solidFill>
                  <a:srgbClr val="0080FF"/>
                </a:solidFill>
                <a:latin typeface="Comic Sans MS" pitchFamily="66" charset="0"/>
              </a:rPr>
              <a:t>esta falda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63632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Completa</a:t>
            </a:r>
            <a:r>
              <a:rPr lang="en-US" dirty="0" smtClean="0"/>
              <a:t> la </a:t>
            </a:r>
            <a:r>
              <a:rPr lang="en-US" dirty="0" err="1" smtClean="0"/>
              <a:t>práctica</a:t>
            </a:r>
            <a:endParaRPr lang="en-US" dirty="0"/>
          </a:p>
        </p:txBody>
      </p:sp>
      <p:sp>
        <p:nvSpPr>
          <p:cNvPr id="2" name="Footer Placeholder 1"/>
          <p:cNvSpPr>
            <a:spLocks noGrp="1"/>
          </p:cNvSpPr>
          <p:nvPr>
            <p:ph type="ftr" sz="quarter" idx="11"/>
          </p:nvPr>
        </p:nvSpPr>
        <p:spPr/>
        <p:txBody>
          <a:bodyPr/>
          <a:lstStyle/>
          <a:p>
            <a:r>
              <a:rPr lang="en-US" smtClean="0">
                <a:solidFill>
                  <a:srgbClr val="775F55"/>
                </a:solidFill>
              </a:rPr>
              <a:t>Copyright © 2008 Vista Higher Learning. All rights reserved.</a:t>
            </a:r>
            <a:endParaRPr lang="en-US">
              <a:solidFill>
                <a:srgbClr val="775F55"/>
              </a:solidFill>
            </a:endParaRPr>
          </a:p>
        </p:txBody>
      </p:sp>
      <p:sp>
        <p:nvSpPr>
          <p:cNvPr id="3" name="Slide Number Placeholder 2"/>
          <p:cNvSpPr>
            <a:spLocks noGrp="1"/>
          </p:cNvSpPr>
          <p:nvPr>
            <p:ph type="sldNum" sz="quarter" idx="12"/>
          </p:nvPr>
        </p:nvSpPr>
        <p:spPr/>
        <p:txBody>
          <a:bodyPr>
            <a:normAutofit fontScale="70000" lnSpcReduction="20000"/>
          </a:bodyPr>
          <a:lstStyle/>
          <a:p>
            <a:r>
              <a:rPr lang="en-US" smtClean="0"/>
              <a:t>6.4-</a:t>
            </a:r>
            <a:fld id="{17758F43-F750-461A-8306-44959F55A9EA}" type="slidenum">
              <a:rPr lang="en-US" smtClean="0"/>
              <a:pPr/>
              <a:t>28</a:t>
            </a:fld>
            <a:endParaRPr lang="en-US" b="0"/>
          </a:p>
        </p:txBody>
      </p:sp>
      <p:sp>
        <p:nvSpPr>
          <p:cNvPr id="5" name="Content Placeholder 4"/>
          <p:cNvSpPr>
            <a:spLocks noGrp="1"/>
          </p:cNvSpPr>
          <p:nvPr>
            <p:ph sz="quarter" idx="1"/>
          </p:nvPr>
        </p:nvSpPr>
        <p:spPr/>
        <p:txBody>
          <a:bodyPr/>
          <a:lstStyle/>
          <a:p>
            <a:r>
              <a:rPr lang="en-US" dirty="0" err="1" smtClean="0"/>
              <a:t>Completa</a:t>
            </a:r>
            <a:r>
              <a:rPr lang="en-US" dirty="0" smtClean="0"/>
              <a:t> los </a:t>
            </a:r>
            <a:r>
              <a:rPr lang="en-US" dirty="0" err="1" smtClean="0"/>
              <a:t>ejercicios</a:t>
            </a:r>
            <a:r>
              <a:rPr lang="en-US" dirty="0" smtClean="0"/>
              <a:t> de la </a:t>
            </a:r>
            <a:r>
              <a:rPr lang="en-US" dirty="0" err="1" smtClean="0"/>
              <a:t>página</a:t>
            </a:r>
            <a:r>
              <a:rPr lang="en-US" dirty="0" smtClean="0"/>
              <a:t> 212 Act. 1-2</a:t>
            </a:r>
          </a:p>
          <a:p>
            <a:endParaRPr lang="en-US" dirty="0" smtClean="0"/>
          </a:p>
          <a:p>
            <a:r>
              <a:rPr lang="en-US" dirty="0" err="1" smtClean="0"/>
              <a:t>Completa</a:t>
            </a:r>
            <a:r>
              <a:rPr lang="en-US" dirty="0" smtClean="0"/>
              <a:t> la </a:t>
            </a:r>
            <a:r>
              <a:rPr lang="en-US" dirty="0" err="1" smtClean="0"/>
              <a:t>tarea</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0569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6" name="Slide Number Placeholder 4"/>
          <p:cNvSpPr>
            <a:spLocks noGrp="1"/>
          </p:cNvSpPr>
          <p:nvPr>
            <p:ph type="sldNum" sz="quarter" idx="11"/>
          </p:nvPr>
        </p:nvSpPr>
        <p:spPr/>
        <p:txBody>
          <a:bodyPr/>
          <a:lstStyle/>
          <a:p>
            <a:r>
              <a:rPr lang="en-US">
                <a:solidFill>
                  <a:srgbClr val="000000"/>
                </a:solidFill>
              </a:rPr>
              <a:t>8.2-</a:t>
            </a:r>
            <a:fld id="{9AA6B622-7041-492D-B7F4-0E1D29E59EB0}" type="slidenum">
              <a:rPr lang="en-US">
                <a:solidFill>
                  <a:srgbClr val="000000"/>
                </a:solidFill>
              </a:rPr>
              <a:pPr/>
              <a:t>29</a:t>
            </a:fld>
            <a:endParaRPr lang="en-US" b="0">
              <a:solidFill>
                <a:srgbClr val="000000"/>
              </a:solidFill>
            </a:endParaRPr>
          </a:p>
        </p:txBody>
      </p:sp>
      <p:sp>
        <p:nvSpPr>
          <p:cNvPr id="18434" name="Rectangle 2"/>
          <p:cNvSpPr>
            <a:spLocks noGrp="1" noChangeArrowheads="1"/>
          </p:cNvSpPr>
          <p:nvPr>
            <p:ph type="body" idx="1"/>
          </p:nvPr>
        </p:nvSpPr>
        <p:spPr>
          <a:xfrm>
            <a:off x="682625" y="1622425"/>
            <a:ext cx="8461375" cy="4092575"/>
          </a:xfrm>
        </p:spPr>
        <p:txBody>
          <a:bodyPr/>
          <a:lstStyle/>
          <a:p>
            <a:pPr marL="0" indent="1714500"/>
            <a:r>
              <a:rPr lang="en-US"/>
              <a:t>In </a:t>
            </a:r>
            <a:r>
              <a:rPr lang="en-US" b="1"/>
              <a:t>Lecciones 5</a:t>
            </a:r>
            <a:r>
              <a:rPr lang="en-US"/>
              <a:t> and </a:t>
            </a:r>
            <a:r>
              <a:rPr lang="en-US" b="1"/>
              <a:t>6</a:t>
            </a:r>
            <a:r>
              <a:rPr lang="en-US"/>
              <a:t>, you learned that direct and indirect object pronouns replace nouns and that they often refer to nouns that have already been referenced. You will now learn how to use direct and indirect object pronouns together. Observe the following diagram. </a:t>
            </a:r>
          </a:p>
        </p:txBody>
      </p:sp>
      <p:pic>
        <p:nvPicPr>
          <p:cNvPr id="18435" name="Picture 3" descr="anteTodo"/>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6600" y="1581150"/>
            <a:ext cx="1676400" cy="56356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443" name="Picture 11" descr="c08l02_p277_01"/>
          <p:cNvPicPr preferRelativeResize="0">
            <a:picLocks noChangeAspect="1" noChangeArrowheads="1"/>
          </p:cNvPicPr>
          <p:nvPr>
            <p:custDataLst>
              <p:tags r:id="rId1"/>
            </p:custDataLst>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20863" y="4500563"/>
            <a:ext cx="5502275" cy="197643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66095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Calentamiento</a:t>
            </a:r>
            <a:endParaRPr lang="en-US" dirty="0"/>
          </a:p>
        </p:txBody>
      </p:sp>
      <p:sp>
        <p:nvSpPr>
          <p:cNvPr id="3" name="Content Placeholder 2"/>
          <p:cNvSpPr>
            <a:spLocks noGrp="1"/>
          </p:cNvSpPr>
          <p:nvPr>
            <p:ph sz="quarter" idx="1"/>
          </p:nvPr>
        </p:nvSpPr>
        <p:spPr/>
        <p:txBody>
          <a:bodyPr/>
          <a:lstStyle/>
          <a:p>
            <a:r>
              <a:rPr lang="en-US" dirty="0" smtClean="0"/>
              <a:t>Cambia </a:t>
            </a:r>
            <a:r>
              <a:rPr lang="en-US" dirty="0" err="1" smtClean="0"/>
              <a:t>estos</a:t>
            </a:r>
            <a:r>
              <a:rPr lang="en-US" dirty="0" smtClean="0"/>
              <a:t> </a:t>
            </a:r>
            <a:r>
              <a:rPr lang="en-US" dirty="0" err="1" smtClean="0"/>
              <a:t>verbos</a:t>
            </a:r>
            <a:r>
              <a:rPr lang="en-US" dirty="0" smtClean="0"/>
              <a:t> de </a:t>
            </a:r>
            <a:r>
              <a:rPr lang="en-US" dirty="0" err="1" smtClean="0"/>
              <a:t>presente</a:t>
            </a:r>
            <a:r>
              <a:rPr lang="en-US" dirty="0" smtClean="0"/>
              <a:t> a </a:t>
            </a:r>
            <a:r>
              <a:rPr lang="en-US" dirty="0" err="1" smtClean="0"/>
              <a:t>pasado</a:t>
            </a:r>
            <a:endParaRPr lang="en-US" dirty="0" smtClean="0"/>
          </a:p>
          <a:p>
            <a:pPr lvl="1"/>
            <a:r>
              <a:rPr lang="en-US" dirty="0" err="1" smtClean="0"/>
              <a:t>María</a:t>
            </a:r>
            <a:r>
              <a:rPr lang="en-US" dirty="0" smtClean="0"/>
              <a:t> CORRE</a:t>
            </a:r>
          </a:p>
          <a:p>
            <a:pPr lvl="1"/>
            <a:r>
              <a:rPr lang="en-US" dirty="0" smtClean="0"/>
              <a:t>Teresa CANTA</a:t>
            </a:r>
          </a:p>
          <a:p>
            <a:pPr lvl="1"/>
            <a:r>
              <a:rPr lang="en-US" dirty="0" err="1" smtClean="0"/>
              <a:t>Nosotros</a:t>
            </a:r>
            <a:r>
              <a:rPr lang="en-US" dirty="0" smtClean="0"/>
              <a:t> COMEMOS</a:t>
            </a:r>
          </a:p>
          <a:p>
            <a:pPr lvl="1"/>
            <a:r>
              <a:rPr lang="en-US" dirty="0" err="1" smtClean="0"/>
              <a:t>Vosotros</a:t>
            </a:r>
            <a:r>
              <a:rPr lang="en-US" dirty="0" smtClean="0"/>
              <a:t> COMPRAIS</a:t>
            </a:r>
          </a:p>
          <a:p>
            <a:pPr lvl="1"/>
            <a:r>
              <a:rPr lang="en-US" dirty="0" err="1" smtClean="0"/>
              <a:t>Ellos</a:t>
            </a:r>
            <a:r>
              <a:rPr lang="en-US" dirty="0" smtClean="0"/>
              <a:t> PUEDEN (Stem-changer)!!!!!</a:t>
            </a:r>
          </a:p>
          <a:p>
            <a:pPr lvl="1"/>
            <a:r>
              <a:rPr lang="en-US" dirty="0" smtClean="0"/>
              <a:t>Los </a:t>
            </a:r>
            <a:r>
              <a:rPr lang="en-US" dirty="0" err="1" smtClean="0"/>
              <a:t>perros</a:t>
            </a:r>
            <a:r>
              <a:rPr lang="en-US" dirty="0" smtClean="0"/>
              <a:t> LLEVAN</a:t>
            </a:r>
          </a:p>
          <a:p>
            <a:pPr lvl="1"/>
            <a:r>
              <a:rPr lang="en-US" dirty="0" err="1" smtClean="0"/>
              <a:t>Tú</a:t>
            </a:r>
            <a:r>
              <a:rPr lang="en-US" dirty="0" smtClean="0"/>
              <a:t> USAS</a:t>
            </a:r>
          </a:p>
          <a:p>
            <a:pPr lvl="1"/>
            <a:r>
              <a:rPr lang="en-US" dirty="0" smtClean="0"/>
              <a:t>YO PAGO (Car-Gar-</a:t>
            </a:r>
            <a:r>
              <a:rPr lang="en-US" dirty="0" err="1" smtClean="0"/>
              <a:t>Zar</a:t>
            </a:r>
            <a:r>
              <a:rPr lang="en-US" dirty="0" smtClean="0"/>
              <a:t> verb!!!!)</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78315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8.2-</a:t>
            </a:r>
            <a:fld id="{1566312E-F040-4ED2-B062-F4A33FDD99AA}" type="slidenum">
              <a:rPr lang="en-US">
                <a:solidFill>
                  <a:srgbClr val="000000"/>
                </a:solidFill>
              </a:rPr>
              <a:pPr/>
              <a:t>30</a:t>
            </a:fld>
            <a:endParaRPr lang="en-US" b="0">
              <a:solidFill>
                <a:srgbClr val="000000"/>
              </a:solidFill>
            </a:endParaRPr>
          </a:p>
        </p:txBody>
      </p:sp>
      <p:sp>
        <p:nvSpPr>
          <p:cNvPr id="11277" name="Rectangle 13"/>
          <p:cNvSpPr>
            <a:spLocks noGrp="1" noChangeArrowheads="1"/>
          </p:cNvSpPr>
          <p:nvPr>
            <p:ph type="body" idx="1"/>
          </p:nvPr>
        </p:nvSpPr>
        <p:spPr/>
        <p:txBody>
          <a:bodyPr/>
          <a:lstStyle/>
          <a:p>
            <a:r>
              <a:rPr lang="en-US"/>
              <a:t>When direct and indirect object pronouns are used together, the indirect object pronoun always precedes the direct object pronoun.</a:t>
            </a:r>
          </a:p>
        </p:txBody>
      </p:sp>
      <p:pic>
        <p:nvPicPr>
          <p:cNvPr id="11279" name="Picture 15" descr="c08l02_p277_02"/>
          <p:cNvPicPr preferRelativeResize="0">
            <a:picLocks noChangeAspect="1" noChangeArrowheads="1"/>
          </p:cNvPicPr>
          <p:nvPr>
            <p:custDataLst>
              <p:tags r:id="rId1"/>
            </p:custDataLst>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1200" y="3149600"/>
            <a:ext cx="7721600" cy="300513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5027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4" name="Slide Number Placeholder 2"/>
          <p:cNvSpPr>
            <a:spLocks noGrp="1"/>
          </p:cNvSpPr>
          <p:nvPr>
            <p:ph type="sldNum" sz="quarter" idx="11"/>
          </p:nvPr>
        </p:nvSpPr>
        <p:spPr/>
        <p:txBody>
          <a:bodyPr/>
          <a:lstStyle/>
          <a:p>
            <a:r>
              <a:rPr lang="en-US">
                <a:solidFill>
                  <a:srgbClr val="000000"/>
                </a:solidFill>
              </a:rPr>
              <a:t>8.2-</a:t>
            </a:r>
            <a:fld id="{9785EF19-8384-4C5E-B7CC-087AB4B0B5D8}" type="slidenum">
              <a:rPr lang="en-US">
                <a:solidFill>
                  <a:srgbClr val="000000"/>
                </a:solidFill>
              </a:rPr>
              <a:pPr/>
              <a:t>31</a:t>
            </a:fld>
            <a:endParaRPr lang="en-US" b="0">
              <a:solidFill>
                <a:srgbClr val="000000"/>
              </a:solidFill>
            </a:endParaRPr>
          </a:p>
        </p:txBody>
      </p:sp>
      <p:pic>
        <p:nvPicPr>
          <p:cNvPr id="84996" name="Picture 4" descr="c08l02_p277_03"/>
          <p:cNvPicPr preferRelativeResize="0">
            <a:picLocks noChangeAspect="1" noChangeArrowheads="1"/>
          </p:cNvPicPr>
          <p:nvPr>
            <p:custDataLst>
              <p:tags r:id="rId1"/>
            </p:custDataLst>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2209800"/>
            <a:ext cx="8229600" cy="24542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46423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8.2-</a:t>
            </a:r>
            <a:fld id="{25D286EF-4BA8-42AD-9C63-E502B0D8F9D2}" type="slidenum">
              <a:rPr lang="en-US">
                <a:solidFill>
                  <a:srgbClr val="000000"/>
                </a:solidFill>
              </a:rPr>
              <a:pPr/>
              <a:t>32</a:t>
            </a:fld>
            <a:endParaRPr lang="en-US" b="0">
              <a:solidFill>
                <a:srgbClr val="000000"/>
              </a:solidFill>
            </a:endParaRPr>
          </a:p>
        </p:txBody>
      </p:sp>
      <p:sp>
        <p:nvSpPr>
          <p:cNvPr id="82946" name="Rectangle 2"/>
          <p:cNvSpPr>
            <a:spLocks noGrp="1" noChangeArrowheads="1"/>
          </p:cNvSpPr>
          <p:nvPr>
            <p:ph type="body" idx="1"/>
          </p:nvPr>
        </p:nvSpPr>
        <p:spPr/>
        <p:txBody>
          <a:bodyPr/>
          <a:lstStyle/>
          <a:p>
            <a:r>
              <a:rPr lang="en-US"/>
              <a:t>In Spanish, two pronouns that begin with the letter </a:t>
            </a:r>
            <a:r>
              <a:rPr lang="en-US" b="1"/>
              <a:t>l</a:t>
            </a:r>
            <a:r>
              <a:rPr lang="en-US"/>
              <a:t> cannot be used together. Therefore, the indirect object pronouns </a:t>
            </a:r>
            <a:r>
              <a:rPr lang="en-US" b="1"/>
              <a:t>le </a:t>
            </a:r>
            <a:r>
              <a:rPr lang="en-US"/>
              <a:t>and </a:t>
            </a:r>
            <a:r>
              <a:rPr lang="en-US" b="1"/>
              <a:t>les </a:t>
            </a:r>
            <a:r>
              <a:rPr lang="en-US"/>
              <a:t>always change to se when they are used with </a:t>
            </a:r>
            <a:r>
              <a:rPr lang="en-US" b="1"/>
              <a:t>lo</a:t>
            </a:r>
            <a:r>
              <a:rPr lang="en-US"/>
              <a:t>, </a:t>
            </a:r>
            <a:r>
              <a:rPr lang="en-US" b="1"/>
              <a:t>los</a:t>
            </a:r>
            <a:r>
              <a:rPr lang="en-US"/>
              <a:t>, </a:t>
            </a:r>
            <a:r>
              <a:rPr lang="en-US" b="1"/>
              <a:t>la</a:t>
            </a:r>
            <a:r>
              <a:rPr lang="en-US"/>
              <a:t>, and </a:t>
            </a:r>
            <a:r>
              <a:rPr lang="en-US" b="1"/>
              <a:t>las</a:t>
            </a:r>
            <a:r>
              <a:rPr lang="en-US"/>
              <a:t>.</a:t>
            </a:r>
          </a:p>
        </p:txBody>
      </p:sp>
      <p:pic>
        <p:nvPicPr>
          <p:cNvPr id="82947" name="Picture 3" descr="c08l02_p277_04"/>
          <p:cNvPicPr preferRelativeResize="0">
            <a:picLocks noChangeAspect="1" noChangeArrowheads="1"/>
          </p:cNvPicPr>
          <p:nvPr>
            <p:custDataLst>
              <p:tags r:id="rId1"/>
            </p:custDataLst>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4238" y="4089400"/>
            <a:ext cx="7373937" cy="209708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85120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8.2-</a:t>
            </a:r>
            <a:fld id="{1F4BEC78-1FE1-4A6D-91B4-6192EB3684BA}" type="slidenum">
              <a:rPr lang="en-US">
                <a:solidFill>
                  <a:srgbClr val="000000"/>
                </a:solidFill>
              </a:rPr>
              <a:pPr/>
              <a:t>33</a:t>
            </a:fld>
            <a:endParaRPr lang="en-US" b="0">
              <a:solidFill>
                <a:srgbClr val="000000"/>
              </a:solidFill>
            </a:endParaRPr>
          </a:p>
        </p:txBody>
      </p:sp>
      <p:sp>
        <p:nvSpPr>
          <p:cNvPr id="87042" name="Rectangle 2"/>
          <p:cNvSpPr>
            <a:spLocks noGrp="1" noChangeArrowheads="1"/>
          </p:cNvSpPr>
          <p:nvPr>
            <p:ph type="body" idx="1"/>
          </p:nvPr>
        </p:nvSpPr>
        <p:spPr/>
        <p:txBody>
          <a:bodyPr/>
          <a:lstStyle/>
          <a:p>
            <a:r>
              <a:rPr lang="en-US"/>
              <a:t>Because </a:t>
            </a:r>
            <a:r>
              <a:rPr lang="en-US" b="1"/>
              <a:t>se</a:t>
            </a:r>
            <a:r>
              <a:rPr lang="en-US"/>
              <a:t> has multiple meanings, Spanish speakers often clarify to whom the pronoun refers by adding </a:t>
            </a:r>
            <a:r>
              <a:rPr lang="en-US" b="1"/>
              <a:t>a usted</a:t>
            </a:r>
            <a:r>
              <a:rPr lang="en-US"/>
              <a:t>, </a:t>
            </a:r>
            <a:r>
              <a:rPr lang="en-US" b="1"/>
              <a:t>a él</a:t>
            </a:r>
            <a:r>
              <a:rPr lang="en-US"/>
              <a:t>, </a:t>
            </a:r>
            <a:r>
              <a:rPr lang="en-US" b="1"/>
              <a:t>a ella</a:t>
            </a:r>
            <a:r>
              <a:rPr lang="en-US"/>
              <a:t>, </a:t>
            </a:r>
            <a:br>
              <a:rPr lang="en-US"/>
            </a:br>
            <a:r>
              <a:rPr lang="en-US" b="1"/>
              <a:t>a ustedes</a:t>
            </a:r>
            <a:r>
              <a:rPr lang="en-US"/>
              <a:t>, </a:t>
            </a:r>
            <a:r>
              <a:rPr lang="en-US" b="1"/>
              <a:t>a ellos</a:t>
            </a:r>
            <a:r>
              <a:rPr lang="en-US"/>
              <a:t>, or </a:t>
            </a:r>
            <a:r>
              <a:rPr lang="en-US" b="1"/>
              <a:t>a ellas</a:t>
            </a:r>
            <a:r>
              <a:rPr lang="en-US"/>
              <a:t>.</a:t>
            </a:r>
          </a:p>
        </p:txBody>
      </p:sp>
      <p:pic>
        <p:nvPicPr>
          <p:cNvPr id="87043" name="Picture 3" descr="c08l02_p278_01"/>
          <p:cNvPicPr preferRelativeResize="0">
            <a:picLocks noChangeAspect="1" noChangeArrowheads="1"/>
          </p:cNvPicPr>
          <p:nvPr>
            <p:custDataLst>
              <p:tags r:id="rId1"/>
            </p:custDataLst>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3100" y="3689350"/>
            <a:ext cx="7797800" cy="94138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7406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6" name="Slide Number Placeholder 4"/>
          <p:cNvSpPr>
            <a:spLocks noGrp="1"/>
          </p:cNvSpPr>
          <p:nvPr>
            <p:ph type="sldNum" sz="quarter" idx="11"/>
          </p:nvPr>
        </p:nvSpPr>
        <p:spPr/>
        <p:txBody>
          <a:bodyPr/>
          <a:lstStyle/>
          <a:p>
            <a:r>
              <a:rPr lang="en-US">
                <a:solidFill>
                  <a:srgbClr val="000000"/>
                </a:solidFill>
              </a:rPr>
              <a:t>8.2-</a:t>
            </a:r>
            <a:fld id="{E368CBF0-94E4-4BC8-B4D1-60D2F60921BE}" type="slidenum">
              <a:rPr lang="en-US">
                <a:solidFill>
                  <a:srgbClr val="000000"/>
                </a:solidFill>
              </a:rPr>
              <a:pPr/>
              <a:t>34</a:t>
            </a:fld>
            <a:endParaRPr lang="en-US" b="0">
              <a:solidFill>
                <a:srgbClr val="000000"/>
              </a:solidFill>
            </a:endParaRPr>
          </a:p>
        </p:txBody>
      </p:sp>
      <p:sp>
        <p:nvSpPr>
          <p:cNvPr id="89090" name="Rectangle 2"/>
          <p:cNvSpPr>
            <a:spLocks noGrp="1" noChangeArrowheads="1"/>
          </p:cNvSpPr>
          <p:nvPr>
            <p:ph type="body" idx="1"/>
          </p:nvPr>
        </p:nvSpPr>
        <p:spPr>
          <a:xfrm>
            <a:off x="685800" y="1600200"/>
            <a:ext cx="8458200" cy="4114800"/>
          </a:xfrm>
        </p:spPr>
        <p:txBody>
          <a:bodyPr/>
          <a:lstStyle/>
          <a:p>
            <a:r>
              <a:rPr lang="en-US" sz="1800"/>
              <a:t>Double object pronouns are placed before a conjugated verb. With infinitives and present participles, they may be placed before the conjugated verb or attached to the end of the infinitive or present participle.</a:t>
            </a:r>
          </a:p>
        </p:txBody>
      </p:sp>
      <p:pic>
        <p:nvPicPr>
          <p:cNvPr id="89091" name="Picture 3" descr="c08l02_p278_02"/>
          <p:cNvPicPr preferRelativeResize="0">
            <a:picLocks noChangeAspect="1" noChangeArrowheads="1"/>
          </p:cNvPicPr>
          <p:nvPr>
            <p:custDataLst>
              <p:tags r:id="rId1"/>
            </p:custDataLst>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16113" y="2703513"/>
            <a:ext cx="5311775" cy="160813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9092" name="Picture 4" descr="c08l02_p278_03"/>
          <p:cNvPicPr preferRelativeResize="0">
            <a:picLocks noChangeAspect="1" noChangeArrowheads="1"/>
          </p:cNvPicPr>
          <p:nvPr>
            <p:custDataLst>
              <p:tags r:id="rId2"/>
            </p:custDataLst>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58863" y="4389438"/>
            <a:ext cx="7024687" cy="20875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50478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4" name="Slide Number Placeholder 4"/>
          <p:cNvSpPr>
            <a:spLocks noGrp="1"/>
          </p:cNvSpPr>
          <p:nvPr>
            <p:ph type="sldNum" sz="quarter" idx="11"/>
          </p:nvPr>
        </p:nvSpPr>
        <p:spPr/>
        <p:txBody>
          <a:bodyPr/>
          <a:lstStyle/>
          <a:p>
            <a:r>
              <a:rPr lang="en-US">
                <a:solidFill>
                  <a:srgbClr val="000000"/>
                </a:solidFill>
              </a:rPr>
              <a:t>8.2-</a:t>
            </a:r>
            <a:fld id="{A22E34F6-C772-4740-8BF0-0BABBC65724E}" type="slidenum">
              <a:rPr lang="en-US">
                <a:solidFill>
                  <a:srgbClr val="000000"/>
                </a:solidFill>
              </a:rPr>
              <a:pPr/>
              <a:t>35</a:t>
            </a:fld>
            <a:endParaRPr lang="en-US" b="0">
              <a:solidFill>
                <a:srgbClr val="000000"/>
              </a:solidFill>
            </a:endParaRPr>
          </a:p>
        </p:txBody>
      </p:sp>
      <p:sp>
        <p:nvSpPr>
          <p:cNvPr id="91138" name="Rectangle 2"/>
          <p:cNvSpPr>
            <a:spLocks noGrp="1" noChangeArrowheads="1"/>
          </p:cNvSpPr>
          <p:nvPr>
            <p:ph type="body" idx="1"/>
          </p:nvPr>
        </p:nvSpPr>
        <p:spPr/>
        <p:txBody>
          <a:bodyPr/>
          <a:lstStyle/>
          <a:p>
            <a:r>
              <a:rPr lang="en-US"/>
              <a:t>Note that when double object pronouns are attached to an infinitive or a present participle, an accent mark is added to maintain the original stress.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4153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15" name="Slide Number Placeholder 4"/>
          <p:cNvSpPr>
            <a:spLocks noGrp="1"/>
          </p:cNvSpPr>
          <p:nvPr>
            <p:ph type="sldNum" sz="quarter" idx="11"/>
          </p:nvPr>
        </p:nvSpPr>
        <p:spPr/>
        <p:txBody>
          <a:bodyPr/>
          <a:lstStyle/>
          <a:p>
            <a:r>
              <a:rPr lang="en-US">
                <a:solidFill>
                  <a:srgbClr val="000000"/>
                </a:solidFill>
              </a:rPr>
              <a:t>8.2-</a:t>
            </a:r>
            <a:fld id="{86C9A1F9-4838-40A8-B73E-80AD503A904D}" type="slidenum">
              <a:rPr lang="en-US">
                <a:solidFill>
                  <a:srgbClr val="000000"/>
                </a:solidFill>
              </a:rPr>
              <a:pPr/>
              <a:t>36</a:t>
            </a:fld>
            <a:endParaRPr lang="en-US" b="0">
              <a:solidFill>
                <a:srgbClr val="000000"/>
              </a:solidFill>
            </a:endParaRPr>
          </a:p>
        </p:txBody>
      </p:sp>
      <p:pic>
        <p:nvPicPr>
          <p:cNvPr id="8358" name="Picture 166" descr="intentalo"/>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1447800"/>
            <a:ext cx="2438400" cy="62706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8545" name="Group 353"/>
          <p:cNvGraphicFramePr>
            <a:graphicFrameLocks noGrp="1"/>
          </p:cNvGraphicFramePr>
          <p:nvPr/>
        </p:nvGraphicFramePr>
        <p:xfrm>
          <a:off x="965200" y="2181225"/>
          <a:ext cx="7213600" cy="4255769"/>
        </p:xfrm>
        <a:graphic>
          <a:graphicData uri="http://schemas.openxmlformats.org/drawingml/2006/table">
            <a:tbl>
              <a:tblPr/>
              <a:tblGrid>
                <a:gridCol w="7213600"/>
              </a:tblGrid>
              <a:tr h="1479550">
                <a:tc>
                  <a:txBody>
                    <a:bodyPr/>
                    <a:lstStyle/>
                    <a:p>
                      <a:pPr marL="0" marR="0" lvl="0" indent="0" algn="l" defTabSz="914400" rtl="0" eaLnBrk="1" fontAlgn="base" latinLnBrk="0" hangingPunct="1">
                        <a:lnSpc>
                          <a:spcPct val="100000"/>
                        </a:lnSpc>
                        <a:spcBef>
                          <a:spcPct val="30000"/>
                        </a:spcBef>
                        <a:spcAft>
                          <a:spcPct val="0"/>
                        </a:spcAft>
                        <a:buClr>
                          <a:srgbClr val="E69400"/>
                        </a:buClr>
                        <a:buSzPct val="80000"/>
                        <a:buFont typeface="Wingdings 3" pitchFamily="18" charset="2"/>
                        <a:buNone/>
                        <a:tabLst/>
                      </a:pPr>
                      <a:r>
                        <a:rPr kumimoji="0" lang="en-US" sz="2100" b="1" i="0" u="none" strike="noStrike" cap="none" normalizeH="0" baseline="0" smtClean="0">
                          <a:ln>
                            <a:noFill/>
                          </a:ln>
                          <a:solidFill>
                            <a:schemeClr val="tx1"/>
                          </a:solidFill>
                          <a:effectLst/>
                          <a:latin typeface="Arial" pitchFamily="34" charset="0"/>
                          <a:ea typeface="ＭＳ Ｐゴシック" pitchFamily="34" charset="-128"/>
                        </a:rPr>
                        <a:t>Escribe el pronombre de objeto directo o indirecto que falta en cada oración. </a:t>
                      </a:r>
                    </a:p>
                  </a:txBody>
                  <a:tcPr marL="182880" marR="182880" marT="182880" marB="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8E1FA"/>
                    </a:solidFill>
                  </a:tcPr>
                </a:tc>
              </a:tr>
              <a:tr h="1974850">
                <a:tc>
                  <a:txBody>
                    <a:bodyPr/>
                    <a:lstStyle/>
                    <a:p>
                      <a:pPr marL="290513" marR="0" lvl="0" indent="-290513"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2100" b="0" i="0" u="none" strike="noStrike" cap="none" normalizeH="0" baseline="0" smtClean="0">
                          <a:ln>
                            <a:noFill/>
                          </a:ln>
                          <a:solidFill>
                            <a:schemeClr val="tx1"/>
                          </a:solidFill>
                          <a:effectLst/>
                          <a:latin typeface="Arial" pitchFamily="34" charset="0"/>
                          <a:ea typeface="ＭＳ Ｐゴシック" pitchFamily="34" charset="-128"/>
                        </a:rPr>
                        <a:t>¿La ensalada? El camarero nos _____ la sirvió. </a:t>
                      </a:r>
                    </a:p>
                    <a:p>
                      <a:pPr marL="290513" marR="0" lvl="0" indent="-290513"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2100" b="0" i="0" u="none" strike="noStrike" cap="none" normalizeH="0" baseline="0" smtClean="0">
                          <a:ln>
                            <a:noFill/>
                          </a:ln>
                          <a:solidFill>
                            <a:schemeClr val="tx1"/>
                          </a:solidFill>
                          <a:effectLst/>
                          <a:latin typeface="Arial" pitchFamily="34" charset="0"/>
                          <a:ea typeface="ＭＳ Ｐゴシック" pitchFamily="34" charset="-128"/>
                        </a:rPr>
                        <a:t>¿El salmón? La dueña me _____ recomienda. </a:t>
                      </a:r>
                    </a:p>
                    <a:p>
                      <a:pPr marL="290513" marR="0" lvl="0" indent="-290513"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2100" b="0" i="0" u="none" strike="noStrike" cap="none" normalizeH="0" baseline="0" smtClean="0">
                          <a:ln>
                            <a:noFill/>
                          </a:ln>
                          <a:solidFill>
                            <a:schemeClr val="tx1"/>
                          </a:solidFill>
                          <a:effectLst/>
                          <a:latin typeface="Arial" pitchFamily="34" charset="0"/>
                          <a:ea typeface="ＭＳ Ｐゴシック" pitchFamily="34" charset="-128"/>
                        </a:rPr>
                        <a:t>¿La comida? Voy a preparárte _____. </a:t>
                      </a:r>
                    </a:p>
                    <a:p>
                      <a:pPr marL="290513" marR="0" lvl="0" indent="-290513"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2100" b="0" i="0" u="none" strike="noStrike" cap="none" normalizeH="0" baseline="0" smtClean="0">
                          <a:ln>
                            <a:noFill/>
                          </a:ln>
                          <a:solidFill>
                            <a:schemeClr val="tx1"/>
                          </a:solidFill>
                          <a:effectLst/>
                          <a:latin typeface="Arial" pitchFamily="34" charset="0"/>
                          <a:ea typeface="ＭＳ Ｐゴシック" pitchFamily="34" charset="-128"/>
                        </a:rPr>
                        <a:t>¿Las bebidas? Estamos pidiéndose _____. </a:t>
                      </a:r>
                    </a:p>
                    <a:p>
                      <a:pPr marL="290513" marR="0" lvl="0" indent="-290513"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2100" b="0" i="0" u="none" strike="noStrike" cap="none" normalizeH="0" baseline="0" smtClean="0">
                          <a:ln>
                            <a:noFill/>
                          </a:ln>
                          <a:solidFill>
                            <a:schemeClr val="tx1"/>
                          </a:solidFill>
                          <a:effectLst/>
                          <a:latin typeface="Arial" pitchFamily="34" charset="0"/>
                          <a:ea typeface="ＭＳ Ｐゴシック" pitchFamily="34" charset="-128"/>
                        </a:rPr>
                        <a:t>¿Los refrescos? Te _____ puedo traer ahora. </a:t>
                      </a:r>
                    </a:p>
                    <a:p>
                      <a:pPr marL="290513" marR="0" lvl="0" indent="-290513"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2100" b="0" i="0" u="none" strike="noStrike" cap="none" normalizeH="0" baseline="0" smtClean="0">
                          <a:ln>
                            <a:noFill/>
                          </a:ln>
                          <a:solidFill>
                            <a:schemeClr val="tx1"/>
                          </a:solidFill>
                          <a:effectLst/>
                          <a:latin typeface="Arial" pitchFamily="34" charset="0"/>
                          <a:ea typeface="ＭＳ Ｐゴシック" pitchFamily="34" charset="-128"/>
                        </a:rPr>
                        <a:t>¿Los platos de arroz? Van a servírnos _____ después. </a:t>
                      </a:r>
                    </a:p>
                  </a:txBody>
                  <a:tcPr marL="182880" marR="182880" marT="182880" marB="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8E1FA"/>
                    </a:solidFill>
                  </a:tcPr>
                </a:tc>
              </a:tr>
            </a:tbl>
          </a:graphicData>
        </a:graphic>
      </p:graphicFrame>
      <p:grpSp>
        <p:nvGrpSpPr>
          <p:cNvPr id="8538" name="Group 346"/>
          <p:cNvGrpSpPr>
            <a:grpSpLocks/>
          </p:cNvGrpSpPr>
          <p:nvPr/>
        </p:nvGrpSpPr>
        <p:grpSpPr bwMode="auto">
          <a:xfrm>
            <a:off x="3375025" y="3225800"/>
            <a:ext cx="2392363" cy="457200"/>
            <a:chOff x="1008" y="-144"/>
            <a:chExt cx="1344" cy="288"/>
          </a:xfrm>
        </p:grpSpPr>
        <p:sp>
          <p:nvSpPr>
            <p:cNvPr id="8539" name="Rectangle 347"/>
            <p:cNvSpPr>
              <a:spLocks noChangeArrowheads="1"/>
            </p:cNvSpPr>
            <p:nvPr/>
          </p:nvSpPr>
          <p:spPr bwMode="auto">
            <a:xfrm>
              <a:off x="1094" y="-130"/>
              <a:ext cx="1203" cy="26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anchor="ctr">
              <a:spAutoFit/>
            </a:bodyPr>
            <a:lstStyle/>
            <a:p>
              <a:pPr algn="ctr" fontAlgn="base">
                <a:spcBef>
                  <a:spcPct val="20000"/>
                </a:spcBef>
                <a:spcAft>
                  <a:spcPct val="0"/>
                </a:spcAft>
                <a:buClr>
                  <a:srgbClr val="E69400"/>
                </a:buClr>
                <a:buSzPct val="80000"/>
                <a:buFont typeface="Wingdings 3" pitchFamily="18" charset="2"/>
                <a:buNone/>
              </a:pPr>
              <a:r>
                <a:rPr lang="en-US" sz="2100" b="1" smtClean="0">
                  <a:solidFill>
                    <a:srgbClr val="000000"/>
                  </a:solidFill>
                </a:rPr>
                <a:t>Objecto directo</a:t>
              </a:r>
            </a:p>
          </p:txBody>
        </p:sp>
        <p:sp>
          <p:nvSpPr>
            <p:cNvPr id="8540" name="AutoShape 348"/>
            <p:cNvSpPr>
              <a:spLocks noChangeArrowheads="1"/>
            </p:cNvSpPr>
            <p:nvPr/>
          </p:nvSpPr>
          <p:spPr bwMode="auto">
            <a:xfrm>
              <a:off x="1008" y="-144"/>
              <a:ext cx="1344" cy="288"/>
            </a:xfrm>
            <a:prstGeom prst="flowChartTerminator">
              <a:avLst/>
            </a:prstGeom>
            <a:noFill/>
            <a:ln w="25400">
              <a:solidFill>
                <a:srgbClr val="E694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grpSp>
      <p:sp>
        <p:nvSpPr>
          <p:cNvPr id="8546" name="Text Box 354"/>
          <p:cNvSpPr txBox="1">
            <a:spLocks noChangeArrowheads="1"/>
          </p:cNvSpPr>
          <p:nvPr/>
        </p:nvSpPr>
        <p:spPr bwMode="auto">
          <a:xfrm>
            <a:off x="5449888" y="3822700"/>
            <a:ext cx="373062"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pPr>
            <a:r>
              <a:rPr lang="en-US" b="1" smtClean="0">
                <a:solidFill>
                  <a:srgbClr val="0080FF"/>
                </a:solidFill>
                <a:latin typeface="Comic Sans MS" pitchFamily="66" charset="0"/>
              </a:rPr>
              <a:t>la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3163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15" name="Slide Number Placeholder 4"/>
          <p:cNvSpPr>
            <a:spLocks noGrp="1"/>
          </p:cNvSpPr>
          <p:nvPr>
            <p:ph type="sldNum" sz="quarter" idx="11"/>
          </p:nvPr>
        </p:nvSpPr>
        <p:spPr/>
        <p:txBody>
          <a:bodyPr/>
          <a:lstStyle/>
          <a:p>
            <a:r>
              <a:rPr lang="en-US">
                <a:solidFill>
                  <a:srgbClr val="000000"/>
                </a:solidFill>
              </a:rPr>
              <a:t>8.2-</a:t>
            </a:r>
            <a:fld id="{18B623BB-5572-4A36-8397-1EAB4435A61C}" type="slidenum">
              <a:rPr lang="en-US">
                <a:solidFill>
                  <a:srgbClr val="000000"/>
                </a:solidFill>
              </a:rPr>
              <a:pPr/>
              <a:t>37</a:t>
            </a:fld>
            <a:endParaRPr lang="en-US" b="0">
              <a:solidFill>
                <a:srgbClr val="000000"/>
              </a:solidFill>
            </a:endParaRPr>
          </a:p>
        </p:txBody>
      </p:sp>
      <p:pic>
        <p:nvPicPr>
          <p:cNvPr id="95234" name="Picture 2" descr="intentalo"/>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1447800"/>
            <a:ext cx="2438400" cy="62706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95253" name="Group 21"/>
          <p:cNvGraphicFramePr>
            <a:graphicFrameLocks noGrp="1"/>
          </p:cNvGraphicFramePr>
          <p:nvPr/>
        </p:nvGraphicFramePr>
        <p:xfrm>
          <a:off x="965200" y="2181225"/>
          <a:ext cx="7213600" cy="4295902"/>
        </p:xfrm>
        <a:graphic>
          <a:graphicData uri="http://schemas.openxmlformats.org/drawingml/2006/table">
            <a:tbl>
              <a:tblPr/>
              <a:tblGrid>
                <a:gridCol w="7213600"/>
              </a:tblGrid>
              <a:tr h="1479550">
                <a:tc>
                  <a:txBody>
                    <a:bodyPr/>
                    <a:lstStyle/>
                    <a:p>
                      <a:pPr marL="0" marR="0" lvl="0" indent="0" algn="l" defTabSz="914400" rtl="0" eaLnBrk="1" fontAlgn="base" latinLnBrk="0" hangingPunct="1">
                        <a:lnSpc>
                          <a:spcPct val="100000"/>
                        </a:lnSpc>
                        <a:spcBef>
                          <a:spcPct val="30000"/>
                        </a:spcBef>
                        <a:spcAft>
                          <a:spcPct val="0"/>
                        </a:spcAft>
                        <a:buClr>
                          <a:srgbClr val="E69400"/>
                        </a:buClr>
                        <a:buSzPct val="80000"/>
                        <a:buFont typeface="Wingdings 3" pitchFamily="18" charset="2"/>
                        <a:buNone/>
                        <a:tabLst/>
                      </a:pPr>
                      <a:r>
                        <a:rPr kumimoji="0" lang="en-US" sz="2100" b="1" i="0" u="none" strike="noStrike" cap="none" normalizeH="0" baseline="0" smtClean="0">
                          <a:ln>
                            <a:noFill/>
                          </a:ln>
                          <a:solidFill>
                            <a:schemeClr val="tx1"/>
                          </a:solidFill>
                          <a:effectLst/>
                          <a:latin typeface="Arial" pitchFamily="34" charset="0"/>
                          <a:ea typeface="ＭＳ Ｐゴシック" pitchFamily="34" charset="-128"/>
                        </a:rPr>
                        <a:t>Escribe el pronombre de objeto directo o indirecto que falta en cada oración. (cont.)</a:t>
                      </a:r>
                    </a:p>
                  </a:txBody>
                  <a:tcPr marL="182880" marR="182880" marT="182880" marB="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8E1FA"/>
                    </a:solidFill>
                  </a:tcPr>
                </a:tc>
              </a:tr>
              <a:tr h="1974850">
                <a:tc>
                  <a:txBody>
                    <a:bodyPr/>
                    <a:lstStyle/>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¿Puedes traerme tu plato? No, no _____ te lo puedo traer. </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¿Quieres mostrarle la carta? Sí, voy a mostrár _____ la ahora. </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¿Les serviste la carne? No, no _____ la serví. </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¿Vas a leerle el menú? No, no _____ lo voy a leer. </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¿Me recomiendas la langosta? Sí, _____ la recomiendo. </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¿Cuándo vas a prepararnos la cena? _____ la voy a preparar en una hora.</a:t>
                      </a:r>
                      <a:r>
                        <a:rPr kumimoji="0" lang="en-US" sz="2400" b="0" i="0" u="none" strike="noStrike" cap="none" normalizeH="0" baseline="0" smtClean="0">
                          <a:ln>
                            <a:noFill/>
                          </a:ln>
                          <a:solidFill>
                            <a:schemeClr val="tx1"/>
                          </a:solidFill>
                          <a:effectLst/>
                          <a:latin typeface="Arial" pitchFamily="34" charset="0"/>
                          <a:ea typeface="ＭＳ Ｐゴシック" pitchFamily="34" charset="-128"/>
                        </a:rPr>
                        <a:t> </a:t>
                      </a:r>
                    </a:p>
                  </a:txBody>
                  <a:tcPr marL="182880" marR="182880" marT="182880" marB="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8E1FA"/>
                    </a:solidFill>
                  </a:tcPr>
                </a:tc>
              </a:tr>
            </a:tbl>
          </a:graphicData>
        </a:graphic>
      </p:graphicFrame>
      <p:grpSp>
        <p:nvGrpSpPr>
          <p:cNvPr id="95247" name="Group 15"/>
          <p:cNvGrpSpPr>
            <a:grpSpLocks/>
          </p:cNvGrpSpPr>
          <p:nvPr/>
        </p:nvGrpSpPr>
        <p:grpSpPr bwMode="auto">
          <a:xfrm>
            <a:off x="3282950" y="3225800"/>
            <a:ext cx="2578100" cy="457200"/>
            <a:chOff x="1008" y="-144"/>
            <a:chExt cx="1344" cy="288"/>
          </a:xfrm>
        </p:grpSpPr>
        <p:sp>
          <p:nvSpPr>
            <p:cNvPr id="95248" name="Rectangle 16"/>
            <p:cNvSpPr>
              <a:spLocks noChangeArrowheads="1"/>
            </p:cNvSpPr>
            <p:nvPr/>
          </p:nvSpPr>
          <p:spPr bwMode="auto">
            <a:xfrm>
              <a:off x="1076" y="-130"/>
              <a:ext cx="1240" cy="26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anchor="ctr">
              <a:spAutoFit/>
            </a:bodyPr>
            <a:lstStyle/>
            <a:p>
              <a:pPr algn="ctr" fontAlgn="base">
                <a:spcBef>
                  <a:spcPct val="20000"/>
                </a:spcBef>
                <a:spcAft>
                  <a:spcPct val="0"/>
                </a:spcAft>
                <a:buClr>
                  <a:srgbClr val="E69400"/>
                </a:buClr>
                <a:buSzPct val="80000"/>
                <a:buFont typeface="Wingdings 3" pitchFamily="18" charset="2"/>
                <a:buNone/>
              </a:pPr>
              <a:r>
                <a:rPr lang="en-US" sz="2100" b="1" smtClean="0">
                  <a:solidFill>
                    <a:srgbClr val="000000"/>
                  </a:solidFill>
                </a:rPr>
                <a:t>Objecto indirecto</a:t>
              </a:r>
            </a:p>
          </p:txBody>
        </p:sp>
        <p:sp>
          <p:nvSpPr>
            <p:cNvPr id="95249" name="AutoShape 17"/>
            <p:cNvSpPr>
              <a:spLocks noChangeArrowheads="1"/>
            </p:cNvSpPr>
            <p:nvPr/>
          </p:nvSpPr>
          <p:spPr bwMode="auto">
            <a:xfrm>
              <a:off x="1008" y="-144"/>
              <a:ext cx="1344" cy="288"/>
            </a:xfrm>
            <a:prstGeom prst="flowChartTerminator">
              <a:avLst/>
            </a:prstGeom>
            <a:noFill/>
            <a:ln w="25400">
              <a:solidFill>
                <a:srgbClr val="E694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grpSp>
      <p:sp>
        <p:nvSpPr>
          <p:cNvPr id="95250" name="Text Box 18"/>
          <p:cNvSpPr txBox="1">
            <a:spLocks noChangeArrowheads="1"/>
          </p:cNvSpPr>
          <p:nvPr/>
        </p:nvSpPr>
        <p:spPr bwMode="auto">
          <a:xfrm>
            <a:off x="5056188" y="3786188"/>
            <a:ext cx="420687" cy="3667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pPr>
            <a:r>
              <a:rPr lang="en-US" b="1" smtClean="0">
                <a:solidFill>
                  <a:srgbClr val="0080FF"/>
                </a:solidFill>
                <a:latin typeface="Comic Sans MS" pitchFamily="66" charset="0"/>
              </a:rPr>
              <a:t>te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48965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Completar</a:t>
            </a:r>
            <a:r>
              <a:rPr lang="en-US" dirty="0" smtClean="0"/>
              <a:t>…</a:t>
            </a:r>
            <a:endParaRPr lang="en-US" dirty="0"/>
          </a:p>
        </p:txBody>
      </p:sp>
      <p:sp>
        <p:nvSpPr>
          <p:cNvPr id="7" name="Content Placeholder 6"/>
          <p:cNvSpPr>
            <a:spLocks noGrp="1"/>
          </p:cNvSpPr>
          <p:nvPr>
            <p:ph sz="quarter" idx="1"/>
          </p:nvPr>
        </p:nvSpPr>
        <p:spPr/>
        <p:txBody>
          <a:bodyPr/>
          <a:lstStyle/>
          <a:p>
            <a:r>
              <a:rPr lang="en-US" dirty="0" err="1" smtClean="0"/>
              <a:t>Página</a:t>
            </a:r>
            <a:r>
              <a:rPr lang="en-US" dirty="0" smtClean="0"/>
              <a:t> 279: </a:t>
            </a:r>
            <a:r>
              <a:rPr lang="en-US" dirty="0" err="1" smtClean="0"/>
              <a:t>actividad</a:t>
            </a:r>
            <a:r>
              <a:rPr lang="en-US" dirty="0" smtClean="0"/>
              <a:t> 2.</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17996463"/>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6" name="Slide Number Placeholder 4"/>
          <p:cNvSpPr>
            <a:spLocks noGrp="1"/>
          </p:cNvSpPr>
          <p:nvPr>
            <p:ph type="sldNum" sz="quarter" idx="11"/>
          </p:nvPr>
        </p:nvSpPr>
        <p:spPr/>
        <p:txBody>
          <a:bodyPr/>
          <a:lstStyle/>
          <a:p>
            <a:r>
              <a:rPr lang="en-US">
                <a:solidFill>
                  <a:srgbClr val="000000"/>
                </a:solidFill>
              </a:rPr>
              <a:t>8.1-</a:t>
            </a:r>
            <a:fld id="{2EC8FD91-15C3-4359-B648-72ECB511AF2B}" type="slidenum">
              <a:rPr lang="en-US">
                <a:solidFill>
                  <a:srgbClr val="000000"/>
                </a:solidFill>
              </a:rPr>
              <a:pPr/>
              <a:t>39</a:t>
            </a:fld>
            <a:endParaRPr lang="en-US" b="0">
              <a:solidFill>
                <a:srgbClr val="000000"/>
              </a:solidFill>
            </a:endParaRPr>
          </a:p>
        </p:txBody>
      </p:sp>
      <p:sp>
        <p:nvSpPr>
          <p:cNvPr id="18434" name="Rectangle 2"/>
          <p:cNvSpPr>
            <a:spLocks noGrp="1" noChangeArrowheads="1"/>
          </p:cNvSpPr>
          <p:nvPr>
            <p:ph type="body" idx="1"/>
          </p:nvPr>
        </p:nvSpPr>
        <p:spPr>
          <a:xfrm>
            <a:off x="682625" y="1622425"/>
            <a:ext cx="8461375" cy="4092575"/>
          </a:xfrm>
        </p:spPr>
        <p:txBody>
          <a:bodyPr/>
          <a:lstStyle/>
          <a:p>
            <a:pPr marL="0" indent="1714500"/>
            <a:r>
              <a:rPr lang="en-US" sz="2400"/>
              <a:t>As you learned in </a:t>
            </a:r>
            <a:r>
              <a:rPr lang="en-US" sz="2400" b="1"/>
              <a:t>Lección 6</a:t>
            </a:r>
            <a:r>
              <a:rPr lang="en-US" sz="2400"/>
              <a:t>, </a:t>
            </a:r>
            <a:r>
              <a:rPr lang="en-US" sz="2400" b="1"/>
              <a:t>-ar</a:t>
            </a:r>
            <a:r>
              <a:rPr lang="en-US" sz="2400"/>
              <a:t> and </a:t>
            </a:r>
            <a:r>
              <a:rPr lang="en-US" sz="2400" b="1"/>
              <a:t>-er </a:t>
            </a:r>
            <a:r>
              <a:rPr lang="en-US" sz="2400"/>
              <a:t>stem-changing verbs have no stem change in the preterite. </a:t>
            </a:r>
            <a:br>
              <a:rPr lang="en-US" sz="2400"/>
            </a:br>
            <a:r>
              <a:rPr lang="en-US" sz="2400" b="1"/>
              <a:t>-Ir </a:t>
            </a:r>
            <a:r>
              <a:rPr lang="en-US" sz="2400"/>
              <a:t>stem-changing verbs, however, do have a stem change. Study the following chart and observe where the stem changes occur.</a:t>
            </a:r>
          </a:p>
        </p:txBody>
      </p:sp>
      <p:pic>
        <p:nvPicPr>
          <p:cNvPr id="18435" name="Picture 3" descr="anteTodo"/>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6600" y="1538288"/>
            <a:ext cx="1676400" cy="56356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443" name="Picture 11" descr="c08l01_p274_01"/>
          <p:cNvPicPr preferRelativeResize="0">
            <a:picLocks noChangeAspect="1" noChangeArrowheads="1"/>
          </p:cNvPicPr>
          <p:nvPr>
            <p:custDataLst>
              <p:tags r:id="rId1"/>
            </p:custDataLst>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6025" y="3597275"/>
            <a:ext cx="6710363" cy="28797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93175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err="1" smtClean="0"/>
              <a:t>Entonces</a:t>
            </a:r>
            <a:r>
              <a:rPr lang="en-US" sz="3600" dirty="0" smtClean="0"/>
              <a:t>…</a:t>
            </a:r>
            <a:r>
              <a:rPr lang="en-US" sz="3600" dirty="0" err="1" smtClean="0"/>
              <a:t>aquí</a:t>
            </a:r>
            <a:r>
              <a:rPr lang="en-US" sz="3600" dirty="0" smtClean="0"/>
              <a:t> hay un </a:t>
            </a:r>
            <a:r>
              <a:rPr lang="en-US" sz="3600" dirty="0" err="1" smtClean="0"/>
              <a:t>pequeño</a:t>
            </a:r>
            <a:r>
              <a:rPr lang="en-US" sz="3600" dirty="0" smtClean="0"/>
              <a:t> video de el </a:t>
            </a:r>
            <a:r>
              <a:rPr lang="en-US" sz="3600" dirty="0" err="1" smtClean="0"/>
              <a:t>Pretérito</a:t>
            </a:r>
            <a:r>
              <a:rPr lang="en-US" sz="3600" dirty="0" smtClean="0"/>
              <a:t> </a:t>
            </a:r>
            <a:r>
              <a:rPr lang="en-US" sz="3600" dirty="0" err="1" smtClean="0"/>
              <a:t>para</a:t>
            </a:r>
            <a:r>
              <a:rPr lang="en-US" sz="3600" dirty="0" smtClean="0"/>
              <a:t> </a:t>
            </a:r>
            <a:r>
              <a:rPr lang="en-US" sz="3600" dirty="0" err="1" smtClean="0"/>
              <a:t>ayudarte</a:t>
            </a:r>
            <a:r>
              <a:rPr lang="en-US" sz="3600" dirty="0" smtClean="0"/>
              <a:t> a </a:t>
            </a:r>
            <a:r>
              <a:rPr lang="en-US" sz="3600" dirty="0" err="1" smtClean="0"/>
              <a:t>recordar</a:t>
            </a:r>
            <a:r>
              <a:rPr lang="en-US" sz="3600" dirty="0" smtClean="0"/>
              <a:t>.</a:t>
            </a:r>
            <a:endParaRPr lang="en-US" sz="3600" dirty="0"/>
          </a:p>
        </p:txBody>
      </p:sp>
      <p:sp>
        <p:nvSpPr>
          <p:cNvPr id="5" name="Content Placeholder 4"/>
          <p:cNvSpPr>
            <a:spLocks noGrp="1"/>
          </p:cNvSpPr>
          <p:nvPr>
            <p:ph sz="quarter" idx="1"/>
          </p:nvPr>
        </p:nvSpPr>
        <p:spPr/>
        <p:txBody>
          <a:bodyPr/>
          <a:lstStyle/>
          <a:p>
            <a:r>
              <a:rPr lang="en-US" dirty="0" smtClean="0"/>
              <a:t>Some irregular preterits:</a:t>
            </a:r>
          </a:p>
          <a:p>
            <a:pPr lvl="1"/>
            <a:r>
              <a:rPr lang="en-US" dirty="0">
                <a:hlinkClick r:id="rId2"/>
              </a:rPr>
              <a:t>https://</a:t>
            </a:r>
            <a:r>
              <a:rPr lang="en-US" dirty="0" smtClean="0">
                <a:hlinkClick r:id="rId2"/>
              </a:rPr>
              <a:t>www.youtube.com/watch?v=iFUAWMMdE7c</a:t>
            </a:r>
            <a:endParaRPr lang="en-US" dirty="0" smtClean="0"/>
          </a:p>
          <a:p>
            <a:pPr marL="365760" lvl="1" indent="0">
              <a:buNone/>
            </a:pPr>
            <a:endParaRPr lang="en-US" dirty="0"/>
          </a:p>
          <a:p>
            <a:endParaRPr lang="en-US" dirty="0" smtClean="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8732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6" name="Slide Number Placeholder 4"/>
          <p:cNvSpPr>
            <a:spLocks noGrp="1"/>
          </p:cNvSpPr>
          <p:nvPr>
            <p:ph type="sldNum" sz="quarter" idx="11"/>
          </p:nvPr>
        </p:nvSpPr>
        <p:spPr/>
        <p:txBody>
          <a:bodyPr/>
          <a:lstStyle/>
          <a:p>
            <a:r>
              <a:rPr lang="en-US">
                <a:solidFill>
                  <a:srgbClr val="000000"/>
                </a:solidFill>
              </a:rPr>
              <a:t>8.1-</a:t>
            </a:r>
            <a:fld id="{8FB3CEC7-0E09-42E8-85A4-0F5E0FE746F4}" type="slidenum">
              <a:rPr lang="en-US">
                <a:solidFill>
                  <a:srgbClr val="000000"/>
                </a:solidFill>
              </a:rPr>
              <a:pPr/>
              <a:t>40</a:t>
            </a:fld>
            <a:endParaRPr lang="en-US" b="0">
              <a:solidFill>
                <a:srgbClr val="000000"/>
              </a:solidFill>
            </a:endParaRPr>
          </a:p>
        </p:txBody>
      </p:sp>
      <p:sp>
        <p:nvSpPr>
          <p:cNvPr id="11277" name="Rectangle 13"/>
          <p:cNvSpPr>
            <a:spLocks noGrp="1" noChangeArrowheads="1"/>
          </p:cNvSpPr>
          <p:nvPr>
            <p:ph type="body" idx="1"/>
          </p:nvPr>
        </p:nvSpPr>
        <p:spPr/>
        <p:txBody>
          <a:bodyPr/>
          <a:lstStyle/>
          <a:p>
            <a:r>
              <a:rPr lang="en-US"/>
              <a:t>Stem-changing </a:t>
            </a:r>
            <a:r>
              <a:rPr lang="en-US" b="1"/>
              <a:t>-ir </a:t>
            </a:r>
            <a:r>
              <a:rPr lang="en-US"/>
              <a:t>verbs, in the preterite only, have a stem change in the third-person singular and plural forms. The stem change consists of either </a:t>
            </a:r>
            <a:r>
              <a:rPr lang="en-US" b="1"/>
              <a:t>e</a:t>
            </a:r>
            <a:r>
              <a:rPr lang="en-US"/>
              <a:t> to </a:t>
            </a:r>
            <a:r>
              <a:rPr lang="en-US" b="1"/>
              <a:t>i </a:t>
            </a:r>
            <a:r>
              <a:rPr lang="en-US"/>
              <a:t>or </a:t>
            </a:r>
            <a:r>
              <a:rPr lang="en-US" b="1"/>
              <a:t>o </a:t>
            </a:r>
            <a:r>
              <a:rPr lang="en-US"/>
              <a:t>to </a:t>
            </a:r>
            <a:r>
              <a:rPr lang="en-US" b="1"/>
              <a:t>u</a:t>
            </a:r>
            <a:r>
              <a:rPr lang="en-US"/>
              <a:t>.</a:t>
            </a:r>
          </a:p>
        </p:txBody>
      </p:sp>
      <p:pic>
        <p:nvPicPr>
          <p:cNvPr id="11279" name="Picture 15" descr="c08l01_p274_02"/>
          <p:cNvPicPr preferRelativeResize="0">
            <a:picLocks noChangeAspect="1" noChangeArrowheads="1"/>
          </p:cNvPicPr>
          <p:nvPr>
            <p:custDataLst>
              <p:tags r:id="rId1"/>
            </p:custDataLst>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69950" y="3617913"/>
            <a:ext cx="7404100" cy="3651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1280" name="Picture 16" descr="c08l01_p274_03"/>
          <p:cNvPicPr preferRelativeResize="0">
            <a:picLocks noChangeAspect="1" noChangeArrowheads="1"/>
          </p:cNvPicPr>
          <p:nvPr>
            <p:custDataLst>
              <p:tags r:id="rId2"/>
            </p:custDataLst>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4019550"/>
            <a:ext cx="8229600" cy="21875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741434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12" name="Slide Number Placeholder 4"/>
          <p:cNvSpPr>
            <a:spLocks noGrp="1"/>
          </p:cNvSpPr>
          <p:nvPr>
            <p:ph type="sldNum" sz="quarter" idx="11"/>
          </p:nvPr>
        </p:nvSpPr>
        <p:spPr/>
        <p:txBody>
          <a:bodyPr/>
          <a:lstStyle/>
          <a:p>
            <a:r>
              <a:rPr lang="en-US">
                <a:solidFill>
                  <a:srgbClr val="000000"/>
                </a:solidFill>
              </a:rPr>
              <a:t>8.1-</a:t>
            </a:r>
            <a:fld id="{B84AFBB8-0201-4FD1-B0EC-7ACA8ED74ABD}" type="slidenum">
              <a:rPr lang="en-US">
                <a:solidFill>
                  <a:srgbClr val="000000"/>
                </a:solidFill>
              </a:rPr>
              <a:pPr/>
              <a:t>41</a:t>
            </a:fld>
            <a:endParaRPr lang="en-US" b="0">
              <a:solidFill>
                <a:srgbClr val="000000"/>
              </a:solidFill>
            </a:endParaRPr>
          </a:p>
        </p:txBody>
      </p:sp>
      <p:pic>
        <p:nvPicPr>
          <p:cNvPr id="8358" name="Picture 166" descr="intentalo"/>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1447800"/>
            <a:ext cx="2438400" cy="62706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8529" name="Group 337"/>
          <p:cNvGraphicFramePr>
            <a:graphicFrameLocks noGrp="1"/>
          </p:cNvGraphicFramePr>
          <p:nvPr/>
        </p:nvGraphicFramePr>
        <p:xfrm>
          <a:off x="695325" y="2078038"/>
          <a:ext cx="7721600" cy="4324350"/>
        </p:xfrm>
        <a:graphic>
          <a:graphicData uri="http://schemas.openxmlformats.org/drawingml/2006/table">
            <a:tbl>
              <a:tblPr/>
              <a:tblGrid>
                <a:gridCol w="7721600"/>
              </a:tblGrid>
              <a:tr h="777875">
                <a:tc>
                  <a:txBody>
                    <a:bodyPr/>
                    <a:lstStyle/>
                    <a:p>
                      <a:pPr marL="0" marR="0" lvl="0" indent="0" algn="l" defTabSz="914400" rtl="0" eaLnBrk="1" fontAlgn="base" latinLnBrk="0" hangingPunct="1">
                        <a:lnSpc>
                          <a:spcPct val="100000"/>
                        </a:lnSpc>
                        <a:spcBef>
                          <a:spcPct val="30000"/>
                        </a:spcBef>
                        <a:spcAft>
                          <a:spcPct val="0"/>
                        </a:spcAft>
                        <a:buClr>
                          <a:srgbClr val="E69400"/>
                        </a:buClr>
                        <a:buSzPct val="80000"/>
                        <a:buFont typeface="Wingdings 3" pitchFamily="18" charset="2"/>
                        <a:buNone/>
                        <a:tabLst/>
                      </a:pPr>
                      <a:r>
                        <a:rPr kumimoji="0" lang="en-US" sz="2400" b="1" i="0" u="none" strike="noStrike" cap="none" normalizeH="0" baseline="0" smtClean="0">
                          <a:ln>
                            <a:noFill/>
                          </a:ln>
                          <a:solidFill>
                            <a:schemeClr val="tx1"/>
                          </a:solidFill>
                          <a:effectLst/>
                          <a:latin typeface="Arial" pitchFamily="34" charset="0"/>
                          <a:ea typeface="ＭＳ Ｐゴシック" pitchFamily="34" charset="-128"/>
                        </a:rPr>
                        <a:t>Cambia cada infinitivo al pretérito.</a:t>
                      </a:r>
                    </a:p>
                  </a:txBody>
                  <a:tcPr marL="182880" marR="182880" marT="182880" marB="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8E1FA"/>
                    </a:solidFill>
                  </a:tcPr>
                </a:tc>
              </a:tr>
              <a:tr h="3546475">
                <a:tc>
                  <a:txBody>
                    <a:bodyPr/>
                    <a:lstStyle/>
                    <a:p>
                      <a:pPr marL="290513" marR="0" lvl="0" indent="-290513"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Yo _____. (servir, dormir, pedir, preferir, repetir, seguir) </a:t>
                      </a:r>
                    </a:p>
                    <a:p>
                      <a:pPr marL="290513" marR="0" lvl="0" indent="-290513"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Usted _____. (morir, conseguir, pedir, sentirse, despedirse, vestirse) </a:t>
                      </a:r>
                    </a:p>
                    <a:p>
                      <a:pPr marL="290513" marR="0" lvl="0" indent="-290513"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Tú _____. (conseguir, servir, morir, pedir, dormir, repetir) </a:t>
                      </a:r>
                    </a:p>
                    <a:p>
                      <a:pPr marL="290513" marR="0" lvl="0" indent="-290513"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Ellas _____. (repetir, dormir, seguir, preferir, morir, servir) </a:t>
                      </a:r>
                    </a:p>
                    <a:p>
                      <a:pPr marL="290513" marR="0" lvl="0" indent="-290513"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Nosotros _____. (seguir, preferir, servir, vestirse, despedirse, dormirse) </a:t>
                      </a:r>
                    </a:p>
                    <a:p>
                      <a:pPr marL="290513" marR="0" lvl="0" indent="-290513"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Ustedes _____. (sentirse, vestirse, conseguir, pedir, despedirse, dormirse) </a:t>
                      </a:r>
                    </a:p>
                    <a:p>
                      <a:pPr marL="290513" marR="0" lvl="0" indent="-290513"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28575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Él _____. (dormir, morir, preferir, repetir, seguir, pedir) </a:t>
                      </a:r>
                    </a:p>
                  </a:txBody>
                  <a:tcPr marL="182880" marR="182880" marT="182880" marB="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8E1FA"/>
                    </a:solidFill>
                  </a:tcPr>
                </a:tc>
              </a:tr>
            </a:tbl>
          </a:graphicData>
        </a:graphic>
      </p:graphicFrame>
      <p:sp>
        <p:nvSpPr>
          <p:cNvPr id="8339" name="Text Box 147"/>
          <p:cNvSpPr txBox="1">
            <a:spLocks noChangeArrowheads="1"/>
          </p:cNvSpPr>
          <p:nvPr/>
        </p:nvSpPr>
        <p:spPr bwMode="auto">
          <a:xfrm>
            <a:off x="1503363" y="2989263"/>
            <a:ext cx="708025" cy="3667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pPr>
            <a:r>
              <a:rPr lang="en-US" b="1" smtClean="0">
                <a:solidFill>
                  <a:srgbClr val="0080FF"/>
                </a:solidFill>
                <a:latin typeface="Comic Sans MS" pitchFamily="66" charset="0"/>
              </a:rPr>
              <a:t>serví</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61255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Completar</a:t>
            </a:r>
            <a:endParaRPr lang="en-US" dirty="0"/>
          </a:p>
        </p:txBody>
      </p:sp>
      <p:sp>
        <p:nvSpPr>
          <p:cNvPr id="7" name="Content Placeholder 6"/>
          <p:cNvSpPr>
            <a:spLocks noGrp="1"/>
          </p:cNvSpPr>
          <p:nvPr>
            <p:ph sz="quarter" idx="1"/>
          </p:nvPr>
        </p:nvSpPr>
        <p:spPr/>
        <p:txBody>
          <a:bodyPr/>
          <a:lstStyle/>
          <a:p>
            <a:r>
              <a:rPr lang="en-US" dirty="0" err="1" smtClean="0"/>
              <a:t>Página</a:t>
            </a:r>
            <a:r>
              <a:rPr lang="en-US" dirty="0" smtClean="0"/>
              <a:t> 275: </a:t>
            </a:r>
            <a:r>
              <a:rPr lang="en-US" dirty="0" err="1" smtClean="0"/>
              <a:t>actividad</a:t>
            </a:r>
            <a:r>
              <a:rPr lang="en-US" dirty="0" smtClean="0"/>
              <a:t> #1</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61962006"/>
      </p:ext>
    </p:extLst>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7.3-</a:t>
            </a:r>
            <a:fld id="{D3C89D17-827F-47CC-8578-2B70D9F984AA}" type="slidenum">
              <a:rPr lang="en-US">
                <a:solidFill>
                  <a:srgbClr val="000000"/>
                </a:solidFill>
              </a:rPr>
              <a:pPr/>
              <a:t>43</a:t>
            </a:fld>
            <a:endParaRPr lang="en-US" b="0">
              <a:solidFill>
                <a:srgbClr val="000000"/>
              </a:solidFill>
            </a:endParaRPr>
          </a:p>
        </p:txBody>
      </p:sp>
      <p:sp>
        <p:nvSpPr>
          <p:cNvPr id="54277" name="Rectangle 5"/>
          <p:cNvSpPr>
            <a:spLocks noGrp="1" noChangeArrowheads="1"/>
          </p:cNvSpPr>
          <p:nvPr>
            <p:ph type="body" idx="1"/>
          </p:nvPr>
        </p:nvSpPr>
        <p:spPr/>
        <p:txBody>
          <a:bodyPr/>
          <a:lstStyle/>
          <a:p>
            <a:pPr marL="0" indent="1770063">
              <a:buFont typeface="Wingdings 3" pitchFamily="18" charset="2"/>
              <a:buNone/>
            </a:pPr>
            <a:r>
              <a:rPr lang="en-US"/>
              <a:t>In </a:t>
            </a:r>
            <a:r>
              <a:rPr lang="en-US" b="1"/>
              <a:t>Lección 6</a:t>
            </a:r>
            <a:r>
              <a:rPr lang="en-US"/>
              <a:t>, you learned how to form the preterite tense of regular </a:t>
            </a:r>
            <a:r>
              <a:rPr lang="en-US" b="1"/>
              <a:t>-ar</a:t>
            </a:r>
            <a:r>
              <a:rPr lang="en-US"/>
              <a:t>, </a:t>
            </a:r>
            <a:r>
              <a:rPr lang="en-US" b="1"/>
              <a:t>-er</a:t>
            </a:r>
            <a:r>
              <a:rPr lang="en-US"/>
              <a:t>, and </a:t>
            </a:r>
            <a:br>
              <a:rPr lang="en-US"/>
            </a:br>
            <a:r>
              <a:rPr lang="en-US" b="1"/>
              <a:t>-ir</a:t>
            </a:r>
            <a:r>
              <a:rPr lang="en-US"/>
              <a:t> verbs. The following chart contains the preterite forms of </a:t>
            </a:r>
            <a:r>
              <a:rPr lang="en-US" b="1"/>
              <a:t>ser</a:t>
            </a:r>
            <a:r>
              <a:rPr lang="en-US"/>
              <a:t> (</a:t>
            </a:r>
            <a:r>
              <a:rPr lang="en-US" i="1"/>
              <a:t>to be</a:t>
            </a:r>
            <a:r>
              <a:rPr lang="en-US"/>
              <a:t>) and </a:t>
            </a:r>
            <a:r>
              <a:rPr lang="en-US" b="1"/>
              <a:t>ir </a:t>
            </a:r>
            <a:r>
              <a:rPr lang="en-US"/>
              <a:t>(</a:t>
            </a:r>
            <a:r>
              <a:rPr lang="en-US" i="1"/>
              <a:t>to go</a:t>
            </a:r>
            <a:r>
              <a:rPr lang="en-US"/>
              <a:t>). Since these forms are irregular, you will need </a:t>
            </a:r>
            <a:br>
              <a:rPr lang="en-US"/>
            </a:br>
            <a:r>
              <a:rPr lang="en-US"/>
              <a:t>to memorize them.</a:t>
            </a:r>
          </a:p>
        </p:txBody>
      </p:sp>
      <p:pic>
        <p:nvPicPr>
          <p:cNvPr id="54278" name="Picture 6" descr="anteTodo"/>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 y="1576388"/>
            <a:ext cx="1654175" cy="5572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98551608"/>
      </p:ext>
    </p:extLst>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4" name="Slide Number Placeholder 2"/>
          <p:cNvSpPr>
            <a:spLocks noGrp="1"/>
          </p:cNvSpPr>
          <p:nvPr>
            <p:ph type="sldNum" sz="quarter" idx="11"/>
          </p:nvPr>
        </p:nvSpPr>
        <p:spPr/>
        <p:txBody>
          <a:bodyPr/>
          <a:lstStyle/>
          <a:p>
            <a:r>
              <a:rPr lang="en-US">
                <a:solidFill>
                  <a:srgbClr val="000000"/>
                </a:solidFill>
              </a:rPr>
              <a:t>7.3-</a:t>
            </a:r>
            <a:fld id="{A63C449D-71DB-4B1B-BFAD-E6899121A074}" type="slidenum">
              <a:rPr lang="en-US">
                <a:solidFill>
                  <a:srgbClr val="000000"/>
                </a:solidFill>
              </a:rPr>
              <a:pPr/>
              <a:t>44</a:t>
            </a:fld>
            <a:endParaRPr lang="en-US" b="0">
              <a:solidFill>
                <a:srgbClr val="000000"/>
              </a:solidFill>
            </a:endParaRPr>
          </a:p>
        </p:txBody>
      </p:sp>
      <p:pic>
        <p:nvPicPr>
          <p:cNvPr id="73732" name="Picture 4" descr="c07l03_p244_01"/>
          <p:cNvPicPr preferRelativeResize="0">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1574800"/>
            <a:ext cx="8229600" cy="37084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3057710"/>
      </p:ext>
    </p:extLst>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6" name="Slide Number Placeholder 4"/>
          <p:cNvSpPr>
            <a:spLocks noGrp="1"/>
          </p:cNvSpPr>
          <p:nvPr>
            <p:ph type="sldNum" sz="quarter" idx="11"/>
          </p:nvPr>
        </p:nvSpPr>
        <p:spPr/>
        <p:txBody>
          <a:bodyPr/>
          <a:lstStyle/>
          <a:p>
            <a:r>
              <a:rPr lang="en-US">
                <a:solidFill>
                  <a:srgbClr val="000000"/>
                </a:solidFill>
              </a:rPr>
              <a:t>7.3-</a:t>
            </a:r>
            <a:fld id="{B3D6C18C-2448-4CA1-BF61-7CBCA1F28E2C}" type="slidenum">
              <a:rPr lang="en-US">
                <a:solidFill>
                  <a:srgbClr val="000000"/>
                </a:solidFill>
              </a:rPr>
              <a:pPr/>
              <a:t>45</a:t>
            </a:fld>
            <a:endParaRPr lang="en-US" b="0">
              <a:solidFill>
                <a:srgbClr val="000000"/>
              </a:solidFill>
            </a:endParaRPr>
          </a:p>
        </p:txBody>
      </p:sp>
      <p:sp>
        <p:nvSpPr>
          <p:cNvPr id="55301" name="Rectangle 5"/>
          <p:cNvSpPr>
            <a:spLocks noGrp="1" noChangeArrowheads="1"/>
          </p:cNvSpPr>
          <p:nvPr>
            <p:ph type="body" idx="1"/>
          </p:nvPr>
        </p:nvSpPr>
        <p:spPr/>
        <p:txBody>
          <a:bodyPr/>
          <a:lstStyle/>
          <a:p>
            <a:r>
              <a:rPr lang="en-US"/>
              <a:t>Since the preterite forms of </a:t>
            </a:r>
            <a:r>
              <a:rPr lang="en-US" b="1"/>
              <a:t>ser </a:t>
            </a:r>
            <a:r>
              <a:rPr lang="en-US"/>
              <a:t>and </a:t>
            </a:r>
            <a:r>
              <a:rPr lang="en-US" b="1"/>
              <a:t>ir </a:t>
            </a:r>
            <a:r>
              <a:rPr lang="en-US"/>
              <a:t>are identical, context clarifies which of the two verbs is being used.</a:t>
            </a:r>
          </a:p>
        </p:txBody>
      </p:sp>
      <p:pic>
        <p:nvPicPr>
          <p:cNvPr id="55302" name="Picture 6" descr="c07l03_p244_02"/>
          <p:cNvPicPr preferRelativeResize="0">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74713" y="3124200"/>
            <a:ext cx="7394575" cy="7223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5303" name="Picture 7" descr="c07l03_p244_03"/>
          <p:cNvPicPr preferRelativeResize="0">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800" y="3962400"/>
            <a:ext cx="9040813" cy="237648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1702158"/>
      </p:ext>
    </p:extLst>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14" name="Slide Number Placeholder 4"/>
          <p:cNvSpPr>
            <a:spLocks noGrp="1"/>
          </p:cNvSpPr>
          <p:nvPr>
            <p:ph type="sldNum" sz="quarter" idx="11"/>
          </p:nvPr>
        </p:nvSpPr>
        <p:spPr/>
        <p:txBody>
          <a:bodyPr/>
          <a:lstStyle/>
          <a:p>
            <a:r>
              <a:rPr lang="en-US">
                <a:solidFill>
                  <a:srgbClr val="000000"/>
                </a:solidFill>
              </a:rPr>
              <a:t>7.3-</a:t>
            </a:r>
            <a:fld id="{139164B7-871E-443F-A7AC-DD3523A5FB0F}" type="slidenum">
              <a:rPr lang="en-US">
                <a:solidFill>
                  <a:srgbClr val="000000"/>
                </a:solidFill>
              </a:rPr>
              <a:pPr/>
              <a:t>46</a:t>
            </a:fld>
            <a:endParaRPr lang="en-US" b="0">
              <a:solidFill>
                <a:srgbClr val="000000"/>
              </a:solidFill>
            </a:endParaRPr>
          </a:p>
        </p:txBody>
      </p:sp>
      <p:graphicFrame>
        <p:nvGraphicFramePr>
          <p:cNvPr id="56345" name="Group 25"/>
          <p:cNvGraphicFramePr>
            <a:graphicFrameLocks noGrp="1"/>
          </p:cNvGraphicFramePr>
          <p:nvPr/>
        </p:nvGraphicFramePr>
        <p:xfrm>
          <a:off x="571500" y="2201863"/>
          <a:ext cx="8001000" cy="3901948"/>
        </p:xfrm>
        <a:graphic>
          <a:graphicData uri="http://schemas.openxmlformats.org/drawingml/2006/table">
            <a:tbl>
              <a:tblPr/>
              <a:tblGrid>
                <a:gridCol w="4038600"/>
                <a:gridCol w="3962400"/>
              </a:tblGrid>
              <a:tr h="922338">
                <a:tc gridSpan="2">
                  <a:txBody>
                    <a:bodyPr/>
                    <a:lstStyle/>
                    <a:p>
                      <a:pPr marL="0" marR="0" lvl="0" indent="0" algn="l" defTabSz="914400" rtl="0" eaLnBrk="1" fontAlgn="base" latinLnBrk="0" hangingPunct="1">
                        <a:lnSpc>
                          <a:spcPct val="100000"/>
                        </a:lnSpc>
                        <a:spcBef>
                          <a:spcPct val="20000"/>
                        </a:spcBef>
                        <a:spcAft>
                          <a:spcPct val="0"/>
                        </a:spcAft>
                        <a:buClr>
                          <a:srgbClr val="E69400"/>
                        </a:buClr>
                        <a:buSzPct val="80000"/>
                        <a:buFont typeface="Wingdings 3" pitchFamily="18" charset="2"/>
                        <a:buNone/>
                        <a:tabLst/>
                      </a:pPr>
                      <a:r>
                        <a:rPr kumimoji="0" lang="en-US" sz="2100" b="1" i="0" u="none" strike="noStrike" cap="none" normalizeH="0" baseline="0" smtClean="0">
                          <a:ln>
                            <a:noFill/>
                          </a:ln>
                          <a:solidFill>
                            <a:schemeClr val="tx1"/>
                          </a:solidFill>
                          <a:effectLst/>
                          <a:latin typeface="Arial" pitchFamily="34" charset="0"/>
                          <a:ea typeface="ＭＳ Ｐゴシック" pitchFamily="34" charset="-128"/>
                        </a:rPr>
                        <a:t>Completa las oraciones usando el pretérito de </a:t>
                      </a:r>
                      <a:r>
                        <a:rPr kumimoji="0" lang="en-US" sz="2100" b="1" i="1" u="none" strike="noStrike" cap="none" normalizeH="0" baseline="0" smtClean="0">
                          <a:ln>
                            <a:noFill/>
                          </a:ln>
                          <a:solidFill>
                            <a:schemeClr val="tx1"/>
                          </a:solidFill>
                          <a:effectLst/>
                          <a:latin typeface="Arial" pitchFamily="34" charset="0"/>
                          <a:ea typeface="ＭＳ Ｐゴシック" pitchFamily="34" charset="-128"/>
                        </a:rPr>
                        <a:t>ser</a:t>
                      </a:r>
                      <a:r>
                        <a:rPr kumimoji="0" lang="en-US" sz="2100" b="1" i="0" u="none" strike="noStrike" cap="none" normalizeH="0" baseline="0" smtClean="0">
                          <a:ln>
                            <a:noFill/>
                          </a:ln>
                          <a:solidFill>
                            <a:schemeClr val="tx1"/>
                          </a:solidFill>
                          <a:effectLst/>
                          <a:latin typeface="Arial" pitchFamily="34" charset="0"/>
                          <a:ea typeface="ＭＳ Ｐゴシック" pitchFamily="34" charset="-128"/>
                        </a:rPr>
                        <a:t> e </a:t>
                      </a:r>
                      <a:r>
                        <a:rPr kumimoji="0" lang="en-US" sz="2100" b="1" i="1" u="none" strike="noStrike" cap="none" normalizeH="0" baseline="0" smtClean="0">
                          <a:ln>
                            <a:noFill/>
                          </a:ln>
                          <a:solidFill>
                            <a:schemeClr val="tx1"/>
                          </a:solidFill>
                          <a:effectLst/>
                          <a:latin typeface="Arial" pitchFamily="34" charset="0"/>
                          <a:ea typeface="ＭＳ Ｐゴシック" pitchFamily="34" charset="-128"/>
                        </a:rPr>
                        <a:t>ir</a:t>
                      </a:r>
                      <a:r>
                        <a:rPr kumimoji="0" lang="en-US" sz="2100" b="1" i="0" u="none" strike="noStrike" cap="none" normalizeH="0" baseline="0" smtClean="0">
                          <a:ln>
                            <a:noFill/>
                          </a:ln>
                          <a:solidFill>
                            <a:schemeClr val="tx1"/>
                          </a:solidFill>
                          <a:effectLst/>
                          <a:latin typeface="Arial" pitchFamily="34" charset="0"/>
                          <a:ea typeface="ＭＳ Ｐゴシック" pitchFamily="34" charset="-128"/>
                        </a:rPr>
                        <a:t>. </a:t>
                      </a:r>
                      <a:br>
                        <a:rPr kumimoji="0" lang="en-US" sz="2100" b="1" i="0" u="none" strike="noStrike" cap="none" normalizeH="0" baseline="0" smtClean="0">
                          <a:ln>
                            <a:noFill/>
                          </a:ln>
                          <a:solidFill>
                            <a:schemeClr val="tx1"/>
                          </a:solidFill>
                          <a:effectLst/>
                          <a:latin typeface="Arial" pitchFamily="34" charset="0"/>
                          <a:ea typeface="ＭＳ Ｐゴシック" pitchFamily="34" charset="-128"/>
                        </a:rPr>
                      </a:br>
                      <a:r>
                        <a:rPr kumimoji="0" lang="en-US" sz="2100" b="1" i="0" u="none" strike="noStrike" cap="none" normalizeH="0" baseline="0" smtClean="0">
                          <a:ln>
                            <a:noFill/>
                          </a:ln>
                          <a:solidFill>
                            <a:schemeClr val="tx1"/>
                          </a:solidFill>
                          <a:effectLst/>
                          <a:latin typeface="Arial" pitchFamily="34" charset="0"/>
                          <a:ea typeface="ＭＳ Ｐゴシック" pitchFamily="34" charset="-128"/>
                        </a:rPr>
                        <a:t>La primera oración de cada columna se da como ejemplo.</a:t>
                      </a:r>
                    </a:p>
                  </a:txBody>
                  <a:tcPr marL="182880" marR="182880" marT="182880" marB="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8E1FA"/>
                    </a:solidFill>
                  </a:tcPr>
                </a:tc>
                <a:tc hMerge="1">
                  <a:txBody>
                    <a:bodyPr/>
                    <a:lstStyle/>
                    <a:p>
                      <a:endParaRPr lang="en-US"/>
                    </a:p>
                  </a:txBody>
                  <a:tcPr/>
                </a:tc>
              </a:tr>
              <a:tr h="2341563">
                <a:tc>
                  <a:txBody>
                    <a:bodyPr/>
                    <a:lstStyle/>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Los viajeros ________ a Perú. </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Patricia _____ a Cuzco. </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Tú _____ a Iquitos. </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Gregorio y yo _____ a Lima. </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Yo _____ a Trujillo. </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Ustedes _____ a Arequipa. </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Mi padre _____ a Lima. </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Nosotras _____ a Cuzco. </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Él _____ a Machu Picchu. </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Usted _____ a Nazca. </a:t>
                      </a:r>
                    </a:p>
                  </a:txBody>
                  <a:tcPr marL="182880" marR="182880" marT="182880" marB="18288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8E1FA"/>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Usted _______ muy amable.</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Yo _____ muy cordial.</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Ellos _____ simpáticos.</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Nosotros _____ muy tontos.</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Ella _____ antipática.</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Tú _____ muy generoso.</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Ustedes _____ cordiales.</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La gente _____ amable.</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Tomás y yo _____ muy felices.</a:t>
                      </a: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3" pitchFamily="18" charset="2"/>
                        <a:buAutoNum type="arabicPeriod"/>
                        <a:tabLst>
                          <a:tab pos="342900" algn="l"/>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Los profesores _____ buenos.</a:t>
                      </a:r>
                    </a:p>
                  </a:txBody>
                  <a:tcPr marL="182880" marR="182880" marT="182880" marB="18288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8E1FA"/>
                    </a:solidFill>
                  </a:tcPr>
                </a:tc>
              </a:tr>
            </a:tbl>
          </a:graphicData>
        </a:graphic>
      </p:graphicFrame>
      <p:pic>
        <p:nvPicPr>
          <p:cNvPr id="56332" name="Picture 12" descr="intentalo"/>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1503363"/>
            <a:ext cx="2438400" cy="62706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6333" name="Text Box 13"/>
          <p:cNvSpPr txBox="1">
            <a:spLocks noChangeArrowheads="1"/>
          </p:cNvSpPr>
          <p:nvPr/>
        </p:nvSpPr>
        <p:spPr bwMode="auto">
          <a:xfrm>
            <a:off x="5715000" y="3302000"/>
            <a:ext cx="1676400" cy="3365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1600" b="1" smtClean="0">
                <a:solidFill>
                  <a:srgbClr val="0080FF"/>
                </a:solidFill>
                <a:latin typeface="Comic Sans MS" pitchFamily="66" charset="0"/>
              </a:rPr>
              <a:t>fue</a:t>
            </a:r>
          </a:p>
        </p:txBody>
      </p:sp>
      <p:sp>
        <p:nvSpPr>
          <p:cNvPr id="56334" name="Text Box 14"/>
          <p:cNvSpPr txBox="1">
            <a:spLocks noChangeArrowheads="1"/>
          </p:cNvSpPr>
          <p:nvPr/>
        </p:nvSpPr>
        <p:spPr bwMode="auto">
          <a:xfrm>
            <a:off x="2057400" y="3306763"/>
            <a:ext cx="1676400" cy="3365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1600" b="1" smtClean="0">
                <a:solidFill>
                  <a:srgbClr val="0080FF"/>
                </a:solidFill>
                <a:latin typeface="Comic Sans MS" pitchFamily="66" charset="0"/>
              </a:rPr>
              <a:t>fueron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5188918"/>
      </p:ext>
    </p:extLst>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Completar</a:t>
            </a:r>
            <a:endParaRPr lang="en-US" dirty="0"/>
          </a:p>
        </p:txBody>
      </p:sp>
      <p:sp>
        <p:nvSpPr>
          <p:cNvPr id="7" name="Content Placeholder 6"/>
          <p:cNvSpPr>
            <a:spLocks noGrp="1"/>
          </p:cNvSpPr>
          <p:nvPr>
            <p:ph sz="quarter" idx="1"/>
          </p:nvPr>
        </p:nvSpPr>
        <p:spPr/>
        <p:txBody>
          <a:bodyPr/>
          <a:lstStyle/>
          <a:p>
            <a:r>
              <a:rPr lang="en-US" dirty="0" err="1" smtClean="0"/>
              <a:t>Pagina</a:t>
            </a:r>
            <a:r>
              <a:rPr lang="en-US" dirty="0" smtClean="0"/>
              <a:t> 245: </a:t>
            </a:r>
            <a:r>
              <a:rPr lang="en-US" dirty="0" err="1" smtClean="0"/>
              <a:t>actividades</a:t>
            </a:r>
            <a:r>
              <a:rPr lang="en-US" dirty="0" smtClean="0"/>
              <a:t> 1 &amp; 2</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50211897"/>
      </p:ext>
    </p:extLst>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6" name="Slide Number Placeholder 4"/>
          <p:cNvSpPr>
            <a:spLocks noGrp="1"/>
          </p:cNvSpPr>
          <p:nvPr>
            <p:ph type="sldNum" sz="quarter" idx="11"/>
          </p:nvPr>
        </p:nvSpPr>
        <p:spPr/>
        <p:txBody>
          <a:bodyPr/>
          <a:lstStyle/>
          <a:p>
            <a:r>
              <a:rPr lang="en-US">
                <a:solidFill>
                  <a:srgbClr val="000000"/>
                </a:solidFill>
              </a:rPr>
              <a:t>9.1-</a:t>
            </a:r>
            <a:fld id="{6833142C-2BC5-484E-8037-7053DD9E9E5F}" type="slidenum">
              <a:rPr lang="en-US">
                <a:solidFill>
                  <a:srgbClr val="000000"/>
                </a:solidFill>
              </a:rPr>
              <a:pPr/>
              <a:t>48</a:t>
            </a:fld>
            <a:endParaRPr lang="en-US" b="0">
              <a:solidFill>
                <a:srgbClr val="000000"/>
              </a:solidFill>
            </a:endParaRPr>
          </a:p>
        </p:txBody>
      </p:sp>
      <p:sp>
        <p:nvSpPr>
          <p:cNvPr id="18434" name="Rectangle 2"/>
          <p:cNvSpPr>
            <a:spLocks noGrp="1" noChangeArrowheads="1"/>
          </p:cNvSpPr>
          <p:nvPr>
            <p:ph type="body" idx="1"/>
          </p:nvPr>
        </p:nvSpPr>
        <p:spPr>
          <a:xfrm>
            <a:off x="682625" y="1622425"/>
            <a:ext cx="7826375" cy="4092575"/>
          </a:xfrm>
        </p:spPr>
        <p:txBody>
          <a:bodyPr/>
          <a:lstStyle/>
          <a:p>
            <a:pPr marL="0" indent="1714500"/>
            <a:r>
              <a:rPr lang="en-US" sz="2400"/>
              <a:t>You already know that the verbs </a:t>
            </a:r>
            <a:r>
              <a:rPr lang="en-US" sz="2400" b="1"/>
              <a:t>ir </a:t>
            </a:r>
            <a:r>
              <a:rPr lang="en-US" sz="2400"/>
              <a:t>and </a:t>
            </a:r>
            <a:r>
              <a:rPr lang="en-US" sz="2400" b="1"/>
              <a:t>ser </a:t>
            </a:r>
            <a:r>
              <a:rPr lang="en-US" sz="2400"/>
              <a:t>are irregular in the preterite. You will now learn other verbs whose preterite forms are also irregular.</a:t>
            </a:r>
          </a:p>
        </p:txBody>
      </p:sp>
      <p:pic>
        <p:nvPicPr>
          <p:cNvPr id="18435" name="Picture 3" descr="anteTodo"/>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6600" y="1538288"/>
            <a:ext cx="1676400" cy="56356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444" name="Picture 12" descr="c09l01_p310_01"/>
          <p:cNvPicPr preferRelativeResize="0">
            <a:picLocks noChangeAspect="1" noChangeArrowheads="1"/>
          </p:cNvPicPr>
          <p:nvPr>
            <p:custDataLst>
              <p:tags r:id="rId1"/>
            </p:custDataLst>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1200" y="2965450"/>
            <a:ext cx="7721600" cy="32623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185509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4" name="Slide Number Placeholder 4"/>
          <p:cNvSpPr>
            <a:spLocks noGrp="1"/>
          </p:cNvSpPr>
          <p:nvPr>
            <p:ph type="sldNum" sz="quarter" idx="11"/>
          </p:nvPr>
        </p:nvSpPr>
        <p:spPr/>
        <p:txBody>
          <a:bodyPr/>
          <a:lstStyle/>
          <a:p>
            <a:r>
              <a:rPr lang="en-US">
                <a:solidFill>
                  <a:srgbClr val="000000"/>
                </a:solidFill>
              </a:rPr>
              <a:t>9.1-</a:t>
            </a:r>
            <a:fld id="{C8B9516E-E10B-490E-9263-AE2820C331E4}" type="slidenum">
              <a:rPr lang="en-US">
                <a:solidFill>
                  <a:srgbClr val="000000"/>
                </a:solidFill>
              </a:rPr>
              <a:pPr/>
              <a:t>49</a:t>
            </a:fld>
            <a:endParaRPr lang="en-US" b="0">
              <a:solidFill>
                <a:srgbClr val="000000"/>
              </a:solidFill>
            </a:endParaRPr>
          </a:p>
        </p:txBody>
      </p:sp>
      <p:sp>
        <p:nvSpPr>
          <p:cNvPr id="82947" name="Rectangle 3"/>
          <p:cNvSpPr>
            <a:spLocks noGrp="1" noChangeArrowheads="1"/>
          </p:cNvSpPr>
          <p:nvPr>
            <p:ph type="body" idx="1"/>
          </p:nvPr>
        </p:nvSpPr>
        <p:spPr/>
        <p:txBody>
          <a:bodyPr/>
          <a:lstStyle/>
          <a:p>
            <a:r>
              <a:rPr lang="en-US" b="1">
                <a:solidFill>
                  <a:srgbClr val="CC0000"/>
                </a:solidFill>
              </a:rPr>
              <a:t>¡Atención! </a:t>
            </a:r>
            <a:r>
              <a:rPr lang="en-US"/>
              <a:t>The endings of these verbs are the regular preterite endings of </a:t>
            </a:r>
            <a:r>
              <a:rPr lang="en-US" b="1"/>
              <a:t>-er/-ir</a:t>
            </a:r>
            <a:r>
              <a:rPr lang="en-US"/>
              <a:t> verbs, except for the </a:t>
            </a:r>
            <a:r>
              <a:rPr lang="en-US" b="1"/>
              <a:t>yo </a:t>
            </a:r>
            <a:r>
              <a:rPr lang="en-US"/>
              <a:t>and </a:t>
            </a:r>
            <a:r>
              <a:rPr lang="en-US" b="1"/>
              <a:t>usted </a:t>
            </a:r>
            <a:r>
              <a:rPr lang="en-US"/>
              <a:t>forms. Note that these two endings are unaccented.</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003921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s-ES_tradnl"/>
          </a:p>
        </p:txBody>
      </p:sp>
      <p:sp>
        <p:nvSpPr>
          <p:cNvPr id="3" name="Subtitle 2"/>
          <p:cNvSpPr>
            <a:spLocks noGrp="1"/>
          </p:cNvSpPr>
          <p:nvPr>
            <p:ph type="subTitle" idx="1"/>
          </p:nvPr>
        </p:nvSpPr>
        <p:spPr/>
        <p:txBody>
          <a:bodyPr/>
          <a:lstStyle/>
          <a:p>
            <a:endParaRPr lang="es-ES_tradnl"/>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9.1-</a:t>
            </a:r>
            <a:fld id="{D8C59CFD-3774-41E7-BCF7-EA8DAEA84B07}" type="slidenum">
              <a:rPr lang="en-US">
                <a:solidFill>
                  <a:srgbClr val="000000"/>
                </a:solidFill>
              </a:rPr>
              <a:pPr/>
              <a:t>50</a:t>
            </a:fld>
            <a:endParaRPr lang="en-US" b="0">
              <a:solidFill>
                <a:srgbClr val="000000"/>
              </a:solidFill>
            </a:endParaRPr>
          </a:p>
        </p:txBody>
      </p:sp>
      <p:sp>
        <p:nvSpPr>
          <p:cNvPr id="83971" name="Rectangle 3"/>
          <p:cNvSpPr>
            <a:spLocks noGrp="1" noChangeArrowheads="1"/>
          </p:cNvSpPr>
          <p:nvPr>
            <p:ph type="body" idx="1"/>
          </p:nvPr>
        </p:nvSpPr>
        <p:spPr/>
        <p:txBody>
          <a:bodyPr/>
          <a:lstStyle/>
          <a:p>
            <a:r>
              <a:rPr lang="en-US" sz="2100"/>
              <a:t>These verbs observe similar stem changes to </a:t>
            </a:r>
            <a:r>
              <a:rPr lang="en-US" sz="2100" b="1"/>
              <a:t>tener</a:t>
            </a:r>
            <a:r>
              <a:rPr lang="en-US" sz="2100"/>
              <a:t>, </a:t>
            </a:r>
            <a:r>
              <a:rPr lang="en-US" sz="2100" b="1"/>
              <a:t>venir</a:t>
            </a:r>
            <a:r>
              <a:rPr lang="en-US" sz="2100"/>
              <a:t>, and </a:t>
            </a:r>
            <a:r>
              <a:rPr lang="en-US" sz="2100" b="1"/>
              <a:t>decir</a:t>
            </a:r>
            <a:r>
              <a:rPr lang="en-US" sz="2100"/>
              <a:t>.</a:t>
            </a:r>
          </a:p>
        </p:txBody>
      </p:sp>
      <p:pic>
        <p:nvPicPr>
          <p:cNvPr id="83972" name="Picture 4" descr="c09l01_p310_02"/>
          <p:cNvPicPr preferRelativeResize="0">
            <a:picLocks noChangeAspect="1" noChangeArrowheads="1"/>
          </p:cNvPicPr>
          <p:nvPr>
            <p:custDataLst>
              <p:tags r:id="rId1"/>
            </p:custDataLst>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47725" y="2362200"/>
            <a:ext cx="7446963" cy="41148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63740107"/>
      </p:ext>
    </p:extLst>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9.1-</a:t>
            </a:r>
            <a:fld id="{1A07D34F-C28A-4A32-BE9D-6B88A12D6F65}" type="slidenum">
              <a:rPr lang="en-US">
                <a:solidFill>
                  <a:srgbClr val="000000"/>
                </a:solidFill>
              </a:rPr>
              <a:pPr/>
              <a:t>51</a:t>
            </a:fld>
            <a:endParaRPr lang="en-US" b="0">
              <a:solidFill>
                <a:srgbClr val="000000"/>
              </a:solidFill>
            </a:endParaRPr>
          </a:p>
        </p:txBody>
      </p:sp>
      <p:sp>
        <p:nvSpPr>
          <p:cNvPr id="84994" name="Rectangle 2"/>
          <p:cNvSpPr>
            <a:spLocks noGrp="1" noChangeArrowheads="1"/>
          </p:cNvSpPr>
          <p:nvPr>
            <p:ph type="body" idx="1"/>
          </p:nvPr>
        </p:nvSpPr>
        <p:spPr/>
        <p:txBody>
          <a:bodyPr/>
          <a:lstStyle/>
          <a:p>
            <a:r>
              <a:rPr lang="en-US" b="1">
                <a:solidFill>
                  <a:srgbClr val="CC0000"/>
                </a:solidFill>
              </a:rPr>
              <a:t>¡Atención! </a:t>
            </a:r>
            <a:r>
              <a:rPr lang="en-US"/>
              <a:t>Most verbs that end in </a:t>
            </a:r>
            <a:r>
              <a:rPr lang="en-US" b="1"/>
              <a:t>-cir </a:t>
            </a:r>
            <a:r>
              <a:rPr lang="en-US"/>
              <a:t>are </a:t>
            </a:r>
            <a:br>
              <a:rPr lang="en-US"/>
            </a:br>
            <a:r>
              <a:rPr lang="en-US" b="1"/>
              <a:t>j</a:t>
            </a:r>
            <a:r>
              <a:rPr lang="en-US"/>
              <a:t>-stem verbs in the preterite. For example, </a:t>
            </a:r>
            <a:r>
              <a:rPr lang="en-US" b="1"/>
              <a:t>producir </a:t>
            </a:r>
            <a:r>
              <a:rPr lang="en-US" b="1">
                <a:solidFill>
                  <a:srgbClr val="0080FF"/>
                </a:solidFill>
                <a:sym typeface="Wingdings 3" pitchFamily="18" charset="2"/>
              </a:rPr>
              <a:t></a:t>
            </a:r>
            <a:r>
              <a:rPr lang="en-US" b="1">
                <a:sym typeface="Wingdings" pitchFamily="2" charset="2"/>
              </a:rPr>
              <a:t> </a:t>
            </a:r>
            <a:r>
              <a:rPr lang="en-US" b="1"/>
              <a:t>produje</a:t>
            </a:r>
            <a:r>
              <a:rPr lang="en-US"/>
              <a:t>, </a:t>
            </a:r>
            <a:r>
              <a:rPr lang="en-US" b="1"/>
              <a:t>produjiste</a:t>
            </a:r>
            <a:r>
              <a:rPr lang="en-US"/>
              <a:t>, etc.</a:t>
            </a:r>
          </a:p>
        </p:txBody>
      </p:sp>
      <p:pic>
        <p:nvPicPr>
          <p:cNvPr id="84995" name="Picture 3" descr="c09l01_p310_03"/>
          <p:cNvPicPr preferRelativeResize="0">
            <a:picLocks noChangeAspect="1" noChangeArrowheads="1"/>
          </p:cNvPicPr>
          <p:nvPr>
            <p:custDataLst>
              <p:tags r:id="rId1"/>
            </p:custDataLst>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5213" y="3482975"/>
            <a:ext cx="7011987" cy="8318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99865913"/>
      </p:ext>
    </p:extLst>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6" name="Slide Number Placeholder 4"/>
          <p:cNvSpPr>
            <a:spLocks noGrp="1"/>
          </p:cNvSpPr>
          <p:nvPr>
            <p:ph type="sldNum" sz="quarter" idx="11"/>
          </p:nvPr>
        </p:nvSpPr>
        <p:spPr/>
        <p:txBody>
          <a:bodyPr/>
          <a:lstStyle/>
          <a:p>
            <a:r>
              <a:rPr lang="en-US">
                <a:solidFill>
                  <a:srgbClr val="000000"/>
                </a:solidFill>
              </a:rPr>
              <a:t>9.1-</a:t>
            </a:r>
            <a:fld id="{FD50A938-61AB-47ED-876E-084B0F16983F}" type="slidenum">
              <a:rPr lang="en-US">
                <a:solidFill>
                  <a:srgbClr val="000000"/>
                </a:solidFill>
              </a:rPr>
              <a:pPr/>
              <a:t>52</a:t>
            </a:fld>
            <a:endParaRPr lang="en-US" b="0">
              <a:solidFill>
                <a:srgbClr val="000000"/>
              </a:solidFill>
            </a:endParaRPr>
          </a:p>
        </p:txBody>
      </p:sp>
      <p:sp>
        <p:nvSpPr>
          <p:cNvPr id="86018" name="Rectangle 2"/>
          <p:cNvSpPr>
            <a:spLocks noGrp="1" noChangeArrowheads="1"/>
          </p:cNvSpPr>
          <p:nvPr>
            <p:ph type="body" idx="1"/>
          </p:nvPr>
        </p:nvSpPr>
        <p:spPr/>
        <p:txBody>
          <a:bodyPr/>
          <a:lstStyle/>
          <a:p>
            <a:r>
              <a:rPr lang="en-US"/>
              <a:t>Notice that the preterites with </a:t>
            </a:r>
            <a:r>
              <a:rPr lang="en-US" b="1"/>
              <a:t>j</a:t>
            </a:r>
            <a:r>
              <a:rPr lang="en-US"/>
              <a:t>-stems omit the letter </a:t>
            </a:r>
            <a:r>
              <a:rPr lang="en-US" b="1"/>
              <a:t>i </a:t>
            </a:r>
            <a:r>
              <a:rPr lang="en-US"/>
              <a:t>in the </a:t>
            </a:r>
            <a:r>
              <a:rPr lang="en-US" b="1"/>
              <a:t>ustedes/ellos/ellas </a:t>
            </a:r>
            <a:r>
              <a:rPr lang="en-US"/>
              <a:t>form. </a:t>
            </a:r>
          </a:p>
        </p:txBody>
      </p:sp>
      <p:pic>
        <p:nvPicPr>
          <p:cNvPr id="86019" name="Picture 3" descr="c09l01_p310_04"/>
          <p:cNvPicPr preferRelativeResize="0">
            <a:picLocks noChangeAspect="1" noChangeArrowheads="1"/>
          </p:cNvPicPr>
          <p:nvPr>
            <p:custDataLst>
              <p:tags r:id="rId1"/>
            </p:custDataLst>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2650" y="2762250"/>
            <a:ext cx="7377113" cy="4937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6020" name="Picture 4" descr="c09l01_p311_01"/>
          <p:cNvPicPr preferRelativeResize="0">
            <a:picLocks noChangeAspect="1" noChangeArrowheads="1"/>
          </p:cNvPicPr>
          <p:nvPr>
            <p:custDataLst>
              <p:tags r:id="rId2"/>
            </p:custDataLst>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3381375"/>
            <a:ext cx="8229600" cy="267493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36556994"/>
      </p:ext>
    </p:extLst>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9.1-</a:t>
            </a:r>
            <a:fld id="{08F38328-6566-498E-99BE-24FCAF8F201C}" type="slidenum">
              <a:rPr lang="en-US">
                <a:solidFill>
                  <a:srgbClr val="000000"/>
                </a:solidFill>
              </a:rPr>
              <a:pPr/>
              <a:t>53</a:t>
            </a:fld>
            <a:endParaRPr lang="en-US" b="0">
              <a:solidFill>
                <a:srgbClr val="000000"/>
              </a:solidFill>
            </a:endParaRPr>
          </a:p>
        </p:txBody>
      </p:sp>
      <p:sp>
        <p:nvSpPr>
          <p:cNvPr id="87042" name="Rectangle 2"/>
          <p:cNvSpPr>
            <a:spLocks noGrp="1" noChangeArrowheads="1"/>
          </p:cNvSpPr>
          <p:nvPr>
            <p:ph type="body" idx="1"/>
          </p:nvPr>
        </p:nvSpPr>
        <p:spPr/>
        <p:txBody>
          <a:bodyPr/>
          <a:lstStyle/>
          <a:p>
            <a:r>
              <a:rPr lang="en-US"/>
              <a:t>The endings for </a:t>
            </a:r>
            <a:r>
              <a:rPr lang="en-US" b="1"/>
              <a:t>dar </a:t>
            </a:r>
            <a:r>
              <a:rPr lang="en-US"/>
              <a:t>are the same as the regular preterite endings for </a:t>
            </a:r>
            <a:r>
              <a:rPr lang="en-US" b="1"/>
              <a:t>-er </a:t>
            </a:r>
            <a:r>
              <a:rPr lang="en-US"/>
              <a:t>and </a:t>
            </a:r>
            <a:r>
              <a:rPr lang="en-US" b="1"/>
              <a:t>-ir </a:t>
            </a:r>
            <a:r>
              <a:rPr lang="en-US"/>
              <a:t>verbs, except that there are no accent marks.</a:t>
            </a:r>
          </a:p>
        </p:txBody>
      </p:sp>
      <p:pic>
        <p:nvPicPr>
          <p:cNvPr id="87043" name="Picture 3" descr="c09l01_p311_02"/>
          <p:cNvPicPr preferRelativeResize="0">
            <a:picLocks noChangeAspect="1" noChangeArrowheads="1"/>
          </p:cNvPicPr>
          <p:nvPr>
            <p:custDataLst>
              <p:tags r:id="rId1"/>
            </p:custDataLst>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74713" y="3281363"/>
            <a:ext cx="7394575" cy="14446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18876405"/>
      </p:ext>
    </p:extLst>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9.1-</a:t>
            </a:r>
            <a:fld id="{A93CC094-E4FE-49AF-A515-82D18E99110E}" type="slidenum">
              <a:rPr lang="en-US">
                <a:solidFill>
                  <a:srgbClr val="000000"/>
                </a:solidFill>
              </a:rPr>
              <a:pPr/>
              <a:t>54</a:t>
            </a:fld>
            <a:endParaRPr lang="en-US" b="0">
              <a:solidFill>
                <a:srgbClr val="000000"/>
              </a:solidFill>
            </a:endParaRPr>
          </a:p>
        </p:txBody>
      </p:sp>
      <p:sp>
        <p:nvSpPr>
          <p:cNvPr id="88066" name="Rectangle 2"/>
          <p:cNvSpPr>
            <a:spLocks noGrp="1" noChangeArrowheads="1"/>
          </p:cNvSpPr>
          <p:nvPr>
            <p:ph type="body" idx="1"/>
          </p:nvPr>
        </p:nvSpPr>
        <p:spPr/>
        <p:txBody>
          <a:bodyPr/>
          <a:lstStyle/>
          <a:p>
            <a:r>
              <a:rPr lang="en-US"/>
              <a:t>The preterite of </a:t>
            </a:r>
            <a:r>
              <a:rPr lang="en-US" b="1"/>
              <a:t>hay </a:t>
            </a:r>
            <a:r>
              <a:rPr lang="en-US"/>
              <a:t>(</a:t>
            </a:r>
            <a:r>
              <a:rPr lang="en-US" i="1"/>
              <a:t>inf. </a:t>
            </a:r>
            <a:r>
              <a:rPr lang="en-US" b="1"/>
              <a:t>haber</a:t>
            </a:r>
            <a:r>
              <a:rPr lang="en-US"/>
              <a:t>) is </a:t>
            </a:r>
            <a:r>
              <a:rPr lang="en-US" b="1"/>
              <a:t>hubo </a:t>
            </a:r>
            <a:r>
              <a:rPr lang="en-US"/>
              <a:t>(</a:t>
            </a:r>
            <a:r>
              <a:rPr lang="en-US" i="1"/>
              <a:t>there was</a:t>
            </a:r>
            <a:r>
              <a:rPr lang="en-US"/>
              <a:t>; </a:t>
            </a:r>
            <a:r>
              <a:rPr lang="en-US" i="1"/>
              <a:t>there were</a:t>
            </a:r>
            <a:r>
              <a:rPr lang="en-US"/>
              <a:t>). </a:t>
            </a:r>
          </a:p>
        </p:txBody>
      </p:sp>
      <p:pic>
        <p:nvPicPr>
          <p:cNvPr id="88067" name="Picture 3" descr="c09l01_p311_03"/>
          <p:cNvPicPr preferRelativeResize="0">
            <a:picLocks noChangeAspect="1" noChangeArrowheads="1"/>
          </p:cNvPicPr>
          <p:nvPr>
            <p:custDataLst>
              <p:tags r:id="rId1"/>
            </p:custDataLst>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2862263"/>
            <a:ext cx="8229600" cy="361473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8463551"/>
      </p:ext>
    </p:extLst>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13" name="Slide Number Placeholder 4"/>
          <p:cNvSpPr>
            <a:spLocks noGrp="1"/>
          </p:cNvSpPr>
          <p:nvPr>
            <p:ph type="sldNum" sz="quarter" idx="11"/>
          </p:nvPr>
        </p:nvSpPr>
        <p:spPr/>
        <p:txBody>
          <a:bodyPr/>
          <a:lstStyle/>
          <a:p>
            <a:r>
              <a:rPr lang="en-US">
                <a:solidFill>
                  <a:srgbClr val="000000"/>
                </a:solidFill>
              </a:rPr>
              <a:t>9.1-</a:t>
            </a:r>
            <a:fld id="{C13D2D3E-A752-490A-B350-2D559A555E6C}" type="slidenum">
              <a:rPr lang="en-US">
                <a:solidFill>
                  <a:srgbClr val="000000"/>
                </a:solidFill>
              </a:rPr>
              <a:pPr/>
              <a:t>55</a:t>
            </a:fld>
            <a:endParaRPr lang="en-US" b="0">
              <a:solidFill>
                <a:srgbClr val="000000"/>
              </a:solidFill>
            </a:endParaRPr>
          </a:p>
        </p:txBody>
      </p:sp>
      <p:pic>
        <p:nvPicPr>
          <p:cNvPr id="8358" name="Picture 166" descr="intentalo"/>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7400" y="1600200"/>
            <a:ext cx="2438400" cy="62706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8579" name="Group 387"/>
          <p:cNvGraphicFramePr>
            <a:graphicFrameLocks noGrp="1"/>
          </p:cNvGraphicFramePr>
          <p:nvPr/>
        </p:nvGraphicFramePr>
        <p:xfrm>
          <a:off x="711200" y="2349500"/>
          <a:ext cx="7797800" cy="3429000"/>
        </p:xfrm>
        <a:graphic>
          <a:graphicData uri="http://schemas.openxmlformats.org/drawingml/2006/table">
            <a:tbl>
              <a:tblPr/>
              <a:tblGrid>
                <a:gridCol w="3898900"/>
                <a:gridCol w="3898900"/>
              </a:tblGrid>
              <a:tr h="623888">
                <a:tc gridSpan="2">
                  <a:txBody>
                    <a:bodyPr/>
                    <a:lstStyle/>
                    <a:p>
                      <a:pPr marL="0" marR="0" lvl="0" indent="0" algn="l" defTabSz="914400" rtl="0" eaLnBrk="1" fontAlgn="base" latinLnBrk="0" hangingPunct="1">
                        <a:lnSpc>
                          <a:spcPct val="100000"/>
                        </a:lnSpc>
                        <a:spcBef>
                          <a:spcPct val="30000"/>
                        </a:spcBef>
                        <a:spcAft>
                          <a:spcPct val="0"/>
                        </a:spcAft>
                        <a:buClr>
                          <a:srgbClr val="E69400"/>
                        </a:buClr>
                        <a:buSzPct val="80000"/>
                        <a:buFont typeface="Wingdings 3" pitchFamily="18" charset="2"/>
                        <a:buNone/>
                        <a:tabLst/>
                      </a:pPr>
                      <a:r>
                        <a:rPr kumimoji="0" lang="en-US" sz="2100" b="1" i="0" u="none" strike="noStrike" cap="none" normalizeH="0" baseline="0" smtClean="0">
                          <a:ln>
                            <a:noFill/>
                          </a:ln>
                          <a:solidFill>
                            <a:schemeClr val="tx1"/>
                          </a:solidFill>
                          <a:effectLst/>
                          <a:latin typeface="Arial" pitchFamily="34" charset="0"/>
                          <a:ea typeface="ＭＳ Ｐゴシック" pitchFamily="34" charset="-128"/>
                        </a:rPr>
                        <a:t>Escribe la forma correcta del pretérito de cada verbo que está entre paréntesis.</a:t>
                      </a:r>
                    </a:p>
                  </a:txBody>
                  <a:tcPr marL="182880" marR="182880" marT="182880" marB="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8E1FA"/>
                    </a:solidFill>
                  </a:tcPr>
                </a:tc>
                <a:tc hMerge="1">
                  <a:txBody>
                    <a:bodyPr/>
                    <a:lstStyle/>
                    <a:p>
                      <a:endParaRPr lang="en-US"/>
                    </a:p>
                  </a:txBody>
                  <a:tcPr/>
                </a:tc>
              </a:tr>
              <a:tr h="1974850">
                <a:tc>
                  <a:txBody>
                    <a:bodyPr/>
                    <a:lstStyle/>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(querer) tú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(decir) usted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(hacer) nosotras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(traer) yo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(conducir) ellas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(estar) ella  ________</a:t>
                      </a:r>
                    </a:p>
                  </a:txBody>
                  <a:tcPr marL="182880" marR="182880" marT="182880" marB="18288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8E1FA"/>
                    </a:solidFill>
                  </a:tcPr>
                </a:tc>
                <a:tc>
                  <a:txBody>
                    <a:bodyPr/>
                    <a:lstStyle/>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7"/>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(tener) tú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7"/>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(dar) ella y yo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7"/>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(traducir) yo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7"/>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(haber) ayer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7"/>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(saber) usted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7"/>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(poner) ellos ________</a:t>
                      </a:r>
                    </a:p>
                  </a:txBody>
                  <a:tcPr marL="182880" marR="182880" marT="182880" marB="18288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8E1FA"/>
                    </a:solidFill>
                  </a:tcPr>
                </a:tc>
              </a:tr>
            </a:tbl>
          </a:graphicData>
        </a:graphic>
      </p:graphicFrame>
      <p:sp>
        <p:nvSpPr>
          <p:cNvPr id="8339" name="Text Box 147"/>
          <p:cNvSpPr txBox="1">
            <a:spLocks noChangeArrowheads="1"/>
          </p:cNvSpPr>
          <p:nvPr/>
        </p:nvSpPr>
        <p:spPr bwMode="auto">
          <a:xfrm>
            <a:off x="2493963" y="3481388"/>
            <a:ext cx="1008062" cy="3667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pPr>
            <a:r>
              <a:rPr lang="en-US" b="1" smtClean="0">
                <a:solidFill>
                  <a:srgbClr val="0080FF"/>
                </a:solidFill>
                <a:latin typeface="Comic Sans MS" pitchFamily="66" charset="0"/>
              </a:rPr>
              <a:t>quisiste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74361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14" name="Slide Number Placeholder 4"/>
          <p:cNvSpPr>
            <a:spLocks noGrp="1"/>
          </p:cNvSpPr>
          <p:nvPr>
            <p:ph type="sldNum" sz="quarter" idx="11"/>
          </p:nvPr>
        </p:nvSpPr>
        <p:spPr/>
        <p:txBody>
          <a:bodyPr/>
          <a:lstStyle/>
          <a:p>
            <a:r>
              <a:rPr lang="en-US">
                <a:solidFill>
                  <a:srgbClr val="000000"/>
                </a:solidFill>
              </a:rPr>
              <a:t>9.1-</a:t>
            </a:r>
            <a:fld id="{CA842B12-E7F2-4138-BF6B-70AA01FED556}" type="slidenum">
              <a:rPr lang="en-US">
                <a:solidFill>
                  <a:srgbClr val="000000"/>
                </a:solidFill>
              </a:rPr>
              <a:pPr/>
              <a:t>56</a:t>
            </a:fld>
            <a:endParaRPr lang="en-US" b="0">
              <a:solidFill>
                <a:srgbClr val="000000"/>
              </a:solidFill>
            </a:endParaRPr>
          </a:p>
        </p:txBody>
      </p:sp>
      <p:pic>
        <p:nvPicPr>
          <p:cNvPr id="90114" name="Picture 2" descr="intentalo"/>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7400" y="1600200"/>
            <a:ext cx="2438400" cy="62706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90146" name="Group 34"/>
          <p:cNvGraphicFramePr>
            <a:graphicFrameLocks noGrp="1"/>
          </p:cNvGraphicFramePr>
          <p:nvPr/>
        </p:nvGraphicFramePr>
        <p:xfrm>
          <a:off x="711200" y="2352675"/>
          <a:ext cx="7797800" cy="3429000"/>
        </p:xfrm>
        <a:graphic>
          <a:graphicData uri="http://schemas.openxmlformats.org/drawingml/2006/table">
            <a:tbl>
              <a:tblPr/>
              <a:tblGrid>
                <a:gridCol w="3898900"/>
                <a:gridCol w="3898900"/>
              </a:tblGrid>
              <a:tr h="477838">
                <a:tc gridSpan="2">
                  <a:txBody>
                    <a:bodyPr/>
                    <a:lstStyle/>
                    <a:p>
                      <a:pPr marL="0" marR="0" lvl="0" indent="0" algn="l" defTabSz="914400" rtl="0" eaLnBrk="1" fontAlgn="base" latinLnBrk="0" hangingPunct="1">
                        <a:lnSpc>
                          <a:spcPct val="100000"/>
                        </a:lnSpc>
                        <a:spcBef>
                          <a:spcPct val="30000"/>
                        </a:spcBef>
                        <a:spcAft>
                          <a:spcPct val="0"/>
                        </a:spcAft>
                        <a:buClr>
                          <a:srgbClr val="E69400"/>
                        </a:buClr>
                        <a:buSzPct val="80000"/>
                        <a:buFont typeface="Wingdings 3" pitchFamily="18" charset="2"/>
                        <a:buNone/>
                        <a:tabLst/>
                      </a:pPr>
                      <a:r>
                        <a:rPr kumimoji="0" lang="en-US" sz="2100" b="1" i="0" u="none" strike="noStrike" cap="none" normalizeH="0" baseline="0" smtClean="0">
                          <a:ln>
                            <a:noFill/>
                          </a:ln>
                          <a:solidFill>
                            <a:schemeClr val="tx1"/>
                          </a:solidFill>
                          <a:effectLst/>
                          <a:latin typeface="Arial" pitchFamily="34" charset="0"/>
                          <a:ea typeface="ＭＳ Ｐゴシック" pitchFamily="34" charset="-128"/>
                        </a:rPr>
                        <a:t>Escribe la forma correcta del pretérito de cada verbo que está entre paréntesis.</a:t>
                      </a:r>
                    </a:p>
                  </a:txBody>
                  <a:tcPr marL="182880" marR="182880" marT="182880" marB="182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8E1FA"/>
                    </a:solidFill>
                  </a:tcPr>
                </a:tc>
                <a:tc hMerge="1">
                  <a:txBody>
                    <a:bodyPr/>
                    <a:lstStyle/>
                    <a:p>
                      <a:endParaRPr lang="en-US"/>
                    </a:p>
                  </a:txBody>
                  <a:tcPr/>
                </a:tc>
              </a:tr>
              <a:tr h="2303463">
                <a:tc>
                  <a:txBody>
                    <a:bodyPr/>
                    <a:lstStyle/>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13"/>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(venir) yo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13"/>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(poder) tú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13"/>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(querer) ustedes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13"/>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(estar) nosotros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13"/>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(decir) tú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13"/>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(saber) ellos ________</a:t>
                      </a:r>
                    </a:p>
                  </a:txBody>
                  <a:tcPr marL="182880" marR="182880" marT="182880" marB="18288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8E1FA"/>
                    </a:solidFill>
                  </a:tcPr>
                </a:tc>
                <a:tc>
                  <a:txBody>
                    <a:bodyPr/>
                    <a:lstStyle/>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19"/>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(hacer) él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19"/>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(poner) yo ________ </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19"/>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(traer) nosotras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19"/>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(tener) yo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19"/>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(dar) tú ________</a:t>
                      </a:r>
                    </a:p>
                    <a:p>
                      <a:pPr marL="457200" marR="0" lvl="0" indent="-457200" algn="l" defTabSz="914400" rtl="0" eaLnBrk="1" fontAlgn="base" latinLnBrk="0" hangingPunct="1">
                        <a:lnSpc>
                          <a:spcPct val="100000"/>
                        </a:lnSpc>
                        <a:spcBef>
                          <a:spcPct val="30000"/>
                        </a:spcBef>
                        <a:spcAft>
                          <a:spcPct val="0"/>
                        </a:spcAft>
                        <a:buClr>
                          <a:schemeClr val="tx1"/>
                        </a:buClr>
                        <a:buSzTx/>
                        <a:buFont typeface="Wingdings 3" pitchFamily="18" charset="2"/>
                        <a:buAutoNum type="arabicPeriod" startAt="19"/>
                        <a:tabLst>
                          <a:tab pos="406400" algn="l"/>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(poder) ustedes ________</a:t>
                      </a:r>
                    </a:p>
                  </a:txBody>
                  <a:tcPr marL="182880" marR="182880" marT="182880" marB="18288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8E1FA"/>
                    </a:solidFill>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479801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Completar</a:t>
            </a:r>
            <a:endParaRPr lang="en-US" dirty="0"/>
          </a:p>
        </p:txBody>
      </p:sp>
      <p:sp>
        <p:nvSpPr>
          <p:cNvPr id="7" name="Content Placeholder 6"/>
          <p:cNvSpPr>
            <a:spLocks noGrp="1"/>
          </p:cNvSpPr>
          <p:nvPr>
            <p:ph sz="quarter" idx="1"/>
          </p:nvPr>
        </p:nvSpPr>
        <p:spPr/>
        <p:txBody>
          <a:bodyPr/>
          <a:lstStyle/>
          <a:p>
            <a:r>
              <a:rPr lang="en-US" dirty="0" err="1" smtClean="0"/>
              <a:t>Pagina</a:t>
            </a:r>
            <a:r>
              <a:rPr lang="en-US" dirty="0" smtClean="0"/>
              <a:t> 312: </a:t>
            </a:r>
            <a:r>
              <a:rPr lang="en-US" dirty="0" err="1" smtClean="0"/>
              <a:t>actividad</a:t>
            </a:r>
            <a:r>
              <a:rPr lang="en-US" dirty="0" smtClean="0"/>
              <a:t> 1</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1877044"/>
      </p:ext>
    </p:extLst>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writing… 5 </a:t>
            </a:r>
            <a:r>
              <a:rPr lang="en-US" dirty="0" err="1" smtClean="0"/>
              <a:t>minutos</a:t>
            </a:r>
            <a:r>
              <a:rPr lang="en-US" dirty="0" smtClean="0"/>
              <a:t>!</a:t>
            </a:r>
            <a:endParaRPr lang="en-US" dirty="0"/>
          </a:p>
        </p:txBody>
      </p:sp>
      <p:pic>
        <p:nvPicPr>
          <p:cNvPr id="4" name="Content Placeholder 3" descr="Spring Fashion 1.jpg"/>
          <p:cNvPicPr>
            <a:picLocks noGrp="1" noChangeAspect="1"/>
          </p:cNvPicPr>
          <p:nvPr>
            <p:ph sz="quarter" idx="1"/>
          </p:nvPr>
        </p:nvPicPr>
        <p:blipFill>
          <a:blip r:embed="rId2"/>
          <a:stretch>
            <a:fillRect/>
          </a:stretch>
        </p:blipFill>
        <p:spPr>
          <a:xfrm>
            <a:off x="1589766" y="1600200"/>
            <a:ext cx="7554234" cy="5029200"/>
          </a:xfrm>
        </p:spPr>
      </p:pic>
      <p:sp>
        <p:nvSpPr>
          <p:cNvPr id="5" name="TextBox 4"/>
          <p:cNvSpPr txBox="1"/>
          <p:nvPr/>
        </p:nvSpPr>
        <p:spPr>
          <a:xfrm>
            <a:off x="152400" y="1676400"/>
            <a:ext cx="1447800" cy="5078313"/>
          </a:xfrm>
          <a:prstGeom prst="rect">
            <a:avLst/>
          </a:prstGeom>
          <a:noFill/>
        </p:spPr>
        <p:txBody>
          <a:bodyPr wrap="square" rtlCol="0">
            <a:spAutoFit/>
          </a:bodyPr>
          <a:lstStyle/>
          <a:p>
            <a:r>
              <a:rPr lang="en-US" dirty="0" smtClean="0"/>
              <a:t>Describe lo </a:t>
            </a:r>
            <a:r>
              <a:rPr lang="en-US" dirty="0" err="1" smtClean="0"/>
              <a:t>que</a:t>
            </a:r>
            <a:r>
              <a:rPr lang="en-US" dirty="0" smtClean="0"/>
              <a:t> </a:t>
            </a:r>
            <a:r>
              <a:rPr lang="en-US" dirty="0" err="1" smtClean="0"/>
              <a:t>llevan</a:t>
            </a:r>
            <a:r>
              <a:rPr lang="en-US" dirty="0" smtClean="0"/>
              <a:t> </a:t>
            </a:r>
            <a:r>
              <a:rPr lang="en-US" dirty="0" err="1" smtClean="0"/>
              <a:t>las</a:t>
            </a:r>
            <a:r>
              <a:rPr lang="en-US" dirty="0" smtClean="0"/>
              <a:t> </a:t>
            </a:r>
            <a:r>
              <a:rPr lang="en-US" dirty="0" err="1" smtClean="0"/>
              <a:t>modelos</a:t>
            </a:r>
            <a:r>
              <a:rPr lang="en-US" dirty="0" smtClean="0"/>
              <a:t> </a:t>
            </a:r>
            <a:r>
              <a:rPr lang="en-US" dirty="0" err="1" smtClean="0"/>
              <a:t>para</a:t>
            </a:r>
            <a:r>
              <a:rPr lang="en-US" dirty="0" smtClean="0"/>
              <a:t> </a:t>
            </a:r>
            <a:r>
              <a:rPr lang="en-US" dirty="0" err="1" smtClean="0"/>
              <a:t>esta</a:t>
            </a:r>
            <a:r>
              <a:rPr lang="en-US" dirty="0" smtClean="0"/>
              <a:t> </a:t>
            </a:r>
            <a:r>
              <a:rPr lang="en-US" dirty="0" err="1" smtClean="0"/>
              <a:t>temporada</a:t>
            </a:r>
            <a:r>
              <a:rPr lang="en-US" dirty="0" smtClean="0"/>
              <a:t> Primavera/ </a:t>
            </a:r>
            <a:r>
              <a:rPr lang="en-US" dirty="0" err="1" smtClean="0"/>
              <a:t>Verano</a:t>
            </a:r>
            <a:r>
              <a:rPr lang="en-US" dirty="0" smtClean="0"/>
              <a:t> 2014. </a:t>
            </a:r>
            <a:r>
              <a:rPr lang="en-US" dirty="0" err="1" smtClean="0"/>
              <a:t>Usa</a:t>
            </a:r>
            <a:r>
              <a:rPr lang="en-US" dirty="0" smtClean="0"/>
              <a:t> los </a:t>
            </a:r>
            <a:r>
              <a:rPr lang="en-US" dirty="0" err="1" smtClean="0"/>
              <a:t>verbos</a:t>
            </a:r>
            <a:r>
              <a:rPr lang="en-US" dirty="0" smtClean="0"/>
              <a:t>:</a:t>
            </a:r>
          </a:p>
          <a:p>
            <a:r>
              <a:rPr lang="en-US" dirty="0" smtClean="0"/>
              <a:t>LLEVA</a:t>
            </a:r>
          </a:p>
          <a:p>
            <a:r>
              <a:rPr lang="en-US" dirty="0" smtClean="0"/>
              <a:t>USA</a:t>
            </a:r>
            <a:br>
              <a:rPr lang="en-US" dirty="0" smtClean="0"/>
            </a:br>
            <a:r>
              <a:rPr lang="en-US" dirty="0" smtClean="0"/>
              <a:t>TIENE PUESTO</a:t>
            </a:r>
          </a:p>
          <a:p>
            <a:endParaRPr lang="en-US" dirty="0" smtClean="0"/>
          </a:p>
          <a:p>
            <a:r>
              <a:rPr lang="en-US" dirty="0" err="1" smtClean="0"/>
              <a:t>Usa</a:t>
            </a:r>
            <a:r>
              <a:rPr lang="en-US" dirty="0" smtClean="0"/>
              <a:t> la mayor </a:t>
            </a:r>
            <a:r>
              <a:rPr lang="en-US" dirty="0" err="1" smtClean="0"/>
              <a:t>cantidad</a:t>
            </a:r>
            <a:r>
              <a:rPr lang="en-US" dirty="0" smtClean="0"/>
              <a:t> de </a:t>
            </a:r>
            <a:r>
              <a:rPr lang="en-US" dirty="0" err="1" smtClean="0"/>
              <a:t>detalles</a:t>
            </a:r>
            <a:r>
              <a:rPr lang="en-US" dirty="0" smtClean="0"/>
              <a:t> </a:t>
            </a:r>
            <a:r>
              <a:rPr lang="en-US" dirty="0" err="1" smtClean="0"/>
              <a:t>que</a:t>
            </a:r>
            <a:r>
              <a:rPr lang="en-US" dirty="0" smtClean="0"/>
              <a:t> </a:t>
            </a:r>
            <a:r>
              <a:rPr lang="en-US" dirty="0" err="1" smtClean="0"/>
              <a:t>puedas</a:t>
            </a:r>
            <a:r>
              <a:rPr lang="en-US" dirty="0" smtClean="0"/>
              <a: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30188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Práctica</a:t>
            </a:r>
            <a:r>
              <a:rPr lang="en-US" dirty="0" smtClean="0"/>
              <a:t> de </a:t>
            </a:r>
            <a:r>
              <a:rPr lang="en-US" dirty="0" err="1" smtClean="0"/>
              <a:t>Hablar</a:t>
            </a:r>
            <a:r>
              <a:rPr lang="en-US" dirty="0" smtClean="0"/>
              <a:t>…</a:t>
            </a:r>
            <a:endParaRPr lang="en-US" dirty="0"/>
          </a:p>
        </p:txBody>
      </p:sp>
      <p:sp>
        <p:nvSpPr>
          <p:cNvPr id="3" name="Content Placeholder 2"/>
          <p:cNvSpPr>
            <a:spLocks noGrp="1"/>
          </p:cNvSpPr>
          <p:nvPr>
            <p:ph sz="quarter" idx="1"/>
          </p:nvPr>
        </p:nvSpPr>
        <p:spPr/>
        <p:txBody>
          <a:bodyPr/>
          <a:lstStyle/>
          <a:p>
            <a:r>
              <a:rPr lang="en-US" dirty="0" smtClean="0"/>
              <a:t>Each one of you have a picture of a model. Explain in 5 minutes what does the model is wearing IN SPANISH without having your partner see the picture. Your partner needs to draw what you are describing. At the end, compare the pictures…</a:t>
            </a:r>
          </a:p>
          <a:p>
            <a:endParaRPr lang="en-US" dirty="0" smtClean="0"/>
          </a:p>
          <a:p>
            <a:r>
              <a:rPr lang="en-US" dirty="0" smtClean="0"/>
              <a:t>WHO UNDERSTOOD BETTER?</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80645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 </a:t>
            </a:r>
            <a:r>
              <a:rPr lang="en-US" dirty="0" err="1" smtClean="0"/>
              <a:t>resúmen</a:t>
            </a:r>
            <a:r>
              <a:rPr lang="en-US" dirty="0" smtClean="0"/>
              <a:t>… </a:t>
            </a:r>
            <a:r>
              <a:rPr lang="en-US" dirty="0" err="1" smtClean="0"/>
              <a:t>para</a:t>
            </a:r>
            <a:r>
              <a:rPr lang="en-US" dirty="0" smtClean="0"/>
              <a:t> 6º </a:t>
            </a:r>
            <a:r>
              <a:rPr lang="en-US" dirty="0" err="1" smtClean="0"/>
              <a:t>período</a:t>
            </a:r>
            <a:endParaRPr lang="en-US" dirty="0"/>
          </a:p>
        </p:txBody>
      </p:sp>
      <p:graphicFrame>
        <p:nvGraphicFramePr>
          <p:cNvPr id="4" name="Content Placeholder 3"/>
          <p:cNvGraphicFramePr>
            <a:graphicFrameLocks noGrp="1"/>
          </p:cNvGraphicFramePr>
          <p:nvPr>
            <p:ph sz="quarter"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48547444"/>
              </p:ext>
            </p:extLst>
          </p:nvPr>
        </p:nvGraphicFramePr>
        <p:xfrm>
          <a:off x="457200" y="2133600"/>
          <a:ext cx="8153400" cy="1607820"/>
        </p:xfrm>
        <a:graphic>
          <a:graphicData uri="http://schemas.openxmlformats.org/drawingml/2006/table">
            <a:tbl>
              <a:tblPr firstRow="1" bandRow="1">
                <a:tableStyleId>{5C22544A-7EE6-4342-B048-85BDC9FD1C3A}</a:tableStyleId>
              </a:tblPr>
              <a:tblGrid>
                <a:gridCol w="1358900"/>
                <a:gridCol w="1358900"/>
                <a:gridCol w="1358900"/>
                <a:gridCol w="1358900"/>
                <a:gridCol w="1358900"/>
                <a:gridCol w="1358900"/>
              </a:tblGrid>
              <a:tr h="370840">
                <a:tc>
                  <a:txBody>
                    <a:bodyPr/>
                    <a:lstStyle/>
                    <a:p>
                      <a:r>
                        <a:rPr lang="en-US" sz="2800" dirty="0" smtClean="0"/>
                        <a:t>-é</a:t>
                      </a:r>
                      <a:endParaRPr lang="en-US" sz="2800" dirty="0"/>
                    </a:p>
                  </a:txBody>
                  <a:tcPr/>
                </a:tc>
                <a:tc>
                  <a:txBody>
                    <a:bodyPr/>
                    <a:lstStyle/>
                    <a:p>
                      <a:r>
                        <a:rPr lang="en-US" sz="2800" dirty="0" smtClean="0"/>
                        <a:t>-</a:t>
                      </a:r>
                      <a:r>
                        <a:rPr lang="en-US" sz="2800" dirty="0" err="1" smtClean="0"/>
                        <a:t>amos</a:t>
                      </a:r>
                      <a:endParaRPr lang="en-US" sz="2800" dirty="0"/>
                    </a:p>
                  </a:txBody>
                  <a:tcPr/>
                </a:tc>
                <a:tc>
                  <a:txBody>
                    <a:bodyPr/>
                    <a:lstStyle/>
                    <a:p>
                      <a:r>
                        <a:rPr lang="en-US" sz="2800" dirty="0" smtClean="0"/>
                        <a:t>-í</a:t>
                      </a:r>
                      <a:endParaRPr lang="en-US" sz="2800" dirty="0"/>
                    </a:p>
                  </a:txBody>
                  <a:tcPr/>
                </a:tc>
                <a:tc>
                  <a:txBody>
                    <a:bodyPr/>
                    <a:lstStyle/>
                    <a:p>
                      <a:r>
                        <a:rPr lang="en-US" sz="2800" dirty="0" smtClean="0"/>
                        <a:t>-</a:t>
                      </a:r>
                      <a:r>
                        <a:rPr lang="en-US" sz="2800" dirty="0" err="1" smtClean="0"/>
                        <a:t>imos</a:t>
                      </a:r>
                      <a:endParaRPr lang="en-US" sz="2800" dirty="0"/>
                    </a:p>
                  </a:txBody>
                  <a:tcPr/>
                </a:tc>
                <a:tc>
                  <a:txBody>
                    <a:bodyPr/>
                    <a:lstStyle/>
                    <a:p>
                      <a:r>
                        <a:rPr lang="en-US" sz="2800" dirty="0" smtClean="0"/>
                        <a:t>-í</a:t>
                      </a:r>
                      <a:endParaRPr lang="en-US" sz="2800" dirty="0"/>
                    </a:p>
                  </a:txBody>
                  <a:tcPr/>
                </a:tc>
                <a:tc>
                  <a:txBody>
                    <a:bodyPr/>
                    <a:lstStyle/>
                    <a:p>
                      <a:r>
                        <a:rPr lang="en-US" sz="2800" dirty="0" smtClean="0"/>
                        <a:t>-</a:t>
                      </a:r>
                      <a:r>
                        <a:rPr lang="en-US" sz="2800" dirty="0" err="1" smtClean="0"/>
                        <a:t>imos</a:t>
                      </a:r>
                      <a:endParaRPr lang="en-US" sz="2800" dirty="0"/>
                    </a:p>
                  </a:txBody>
                  <a:tcPr/>
                </a:tc>
              </a:tr>
              <a:tr h="370840">
                <a:tc>
                  <a:txBody>
                    <a:bodyPr/>
                    <a:lstStyle/>
                    <a:p>
                      <a:r>
                        <a:rPr lang="en-US" sz="2800" dirty="0" smtClean="0"/>
                        <a:t>-</a:t>
                      </a:r>
                      <a:r>
                        <a:rPr lang="en-US" sz="2800" dirty="0" err="1" smtClean="0"/>
                        <a:t>aste</a:t>
                      </a:r>
                      <a:endParaRPr lang="en-US" sz="2800" dirty="0"/>
                    </a:p>
                  </a:txBody>
                  <a:tcPr/>
                </a:tc>
                <a:tc>
                  <a:txBody>
                    <a:bodyPr/>
                    <a:lstStyle/>
                    <a:p>
                      <a:r>
                        <a:rPr lang="en-US" sz="2800" dirty="0" smtClean="0"/>
                        <a:t>-</a:t>
                      </a:r>
                      <a:r>
                        <a:rPr lang="en-US" sz="2800" dirty="0" err="1" smtClean="0"/>
                        <a:t>asteis</a:t>
                      </a:r>
                      <a:endParaRPr lang="en-US" sz="2800" dirty="0"/>
                    </a:p>
                  </a:txBody>
                  <a:tcPr/>
                </a:tc>
                <a:tc>
                  <a:txBody>
                    <a:bodyPr/>
                    <a:lstStyle/>
                    <a:p>
                      <a:r>
                        <a:rPr lang="en-US" sz="2800" dirty="0" smtClean="0"/>
                        <a:t>-</a:t>
                      </a:r>
                      <a:r>
                        <a:rPr lang="en-US" sz="2800" dirty="0" err="1" smtClean="0"/>
                        <a:t>iste</a:t>
                      </a:r>
                      <a:endParaRPr lang="en-US" sz="2800" dirty="0"/>
                    </a:p>
                  </a:txBody>
                  <a:tcPr/>
                </a:tc>
                <a:tc>
                  <a:txBody>
                    <a:bodyPr/>
                    <a:lstStyle/>
                    <a:p>
                      <a:r>
                        <a:rPr lang="en-US" sz="2800" dirty="0" smtClean="0"/>
                        <a:t>-</a:t>
                      </a:r>
                      <a:r>
                        <a:rPr lang="en-US" sz="2800" dirty="0" err="1" smtClean="0"/>
                        <a:t>isteis</a:t>
                      </a:r>
                      <a:endParaRPr lang="en-US" sz="2800" dirty="0"/>
                    </a:p>
                  </a:txBody>
                  <a:tcPr/>
                </a:tc>
                <a:tc>
                  <a:txBody>
                    <a:bodyPr/>
                    <a:lstStyle/>
                    <a:p>
                      <a:r>
                        <a:rPr lang="en-US" sz="2800" dirty="0" smtClean="0"/>
                        <a:t>-</a:t>
                      </a:r>
                      <a:r>
                        <a:rPr lang="en-US" sz="2800" dirty="0" err="1" smtClean="0"/>
                        <a:t>iste</a:t>
                      </a:r>
                      <a:endParaRPr lang="en-US" sz="2800" dirty="0"/>
                    </a:p>
                  </a:txBody>
                  <a:tcPr/>
                </a:tc>
                <a:tc>
                  <a:txBody>
                    <a:bodyPr/>
                    <a:lstStyle/>
                    <a:p>
                      <a:r>
                        <a:rPr lang="en-US" sz="2800" dirty="0" smtClean="0"/>
                        <a:t>-</a:t>
                      </a:r>
                      <a:r>
                        <a:rPr lang="en-US" sz="2800" dirty="0" err="1" smtClean="0"/>
                        <a:t>isteis</a:t>
                      </a:r>
                      <a:endParaRPr lang="en-US" sz="2800" dirty="0"/>
                    </a:p>
                  </a:txBody>
                  <a:tcPr/>
                </a:tc>
              </a:tr>
              <a:tr h="370840">
                <a:tc>
                  <a:txBody>
                    <a:bodyPr/>
                    <a:lstStyle/>
                    <a:p>
                      <a:r>
                        <a:rPr lang="en-US" sz="2800" dirty="0" smtClean="0"/>
                        <a:t>-ó</a:t>
                      </a:r>
                      <a:endParaRPr lang="en-US" sz="2800" dirty="0"/>
                    </a:p>
                  </a:txBody>
                  <a:tcPr/>
                </a:tc>
                <a:tc>
                  <a:txBody>
                    <a:bodyPr/>
                    <a:lstStyle/>
                    <a:p>
                      <a:r>
                        <a:rPr lang="en-US" sz="2800" dirty="0" smtClean="0"/>
                        <a:t>-</a:t>
                      </a:r>
                      <a:r>
                        <a:rPr lang="en-US" sz="2800" dirty="0" err="1" smtClean="0"/>
                        <a:t>aron</a:t>
                      </a:r>
                      <a:endParaRPr lang="en-US" sz="2800" dirty="0"/>
                    </a:p>
                  </a:txBody>
                  <a:tcPr/>
                </a:tc>
                <a:tc>
                  <a:txBody>
                    <a:bodyPr/>
                    <a:lstStyle/>
                    <a:p>
                      <a:r>
                        <a:rPr lang="en-US" sz="2800" dirty="0" smtClean="0"/>
                        <a:t>-</a:t>
                      </a:r>
                      <a:r>
                        <a:rPr lang="en-US" sz="2800" dirty="0" err="1" smtClean="0"/>
                        <a:t>ió</a:t>
                      </a:r>
                      <a:endParaRPr lang="en-US" sz="2800" dirty="0"/>
                    </a:p>
                  </a:txBody>
                  <a:tcPr/>
                </a:tc>
                <a:tc>
                  <a:txBody>
                    <a:bodyPr/>
                    <a:lstStyle/>
                    <a:p>
                      <a:r>
                        <a:rPr lang="en-US" sz="2800" dirty="0" smtClean="0"/>
                        <a:t>-</a:t>
                      </a:r>
                      <a:r>
                        <a:rPr lang="en-US" sz="2800" dirty="0" err="1" smtClean="0"/>
                        <a:t>ieron</a:t>
                      </a:r>
                      <a:endParaRPr lang="en-US" sz="2800" dirty="0"/>
                    </a:p>
                  </a:txBody>
                  <a:tcPr/>
                </a:tc>
                <a:tc>
                  <a:txBody>
                    <a:bodyPr/>
                    <a:lstStyle/>
                    <a:p>
                      <a:r>
                        <a:rPr lang="en-US" sz="2800" dirty="0" smtClean="0"/>
                        <a:t>-</a:t>
                      </a:r>
                      <a:r>
                        <a:rPr lang="en-US" sz="2800" dirty="0" err="1" smtClean="0"/>
                        <a:t>ió</a:t>
                      </a:r>
                      <a:endParaRPr lang="en-US" sz="2800" dirty="0"/>
                    </a:p>
                  </a:txBody>
                  <a:tcPr/>
                </a:tc>
                <a:tc>
                  <a:txBody>
                    <a:bodyPr/>
                    <a:lstStyle/>
                    <a:p>
                      <a:r>
                        <a:rPr lang="en-US" sz="2800" dirty="0" smtClean="0"/>
                        <a:t>-</a:t>
                      </a:r>
                      <a:r>
                        <a:rPr lang="en-US" sz="2800" dirty="0" err="1" smtClean="0"/>
                        <a:t>ieron</a:t>
                      </a:r>
                      <a:endParaRPr lang="en-US" sz="2800" dirty="0"/>
                    </a:p>
                  </a:txBody>
                  <a:tcPr/>
                </a:tc>
              </a:tr>
            </a:tbl>
          </a:graphicData>
        </a:graphic>
      </p:graphicFrame>
      <p:graphicFrame>
        <p:nvGraphicFramePr>
          <p:cNvPr id="5" name="Table 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0844204"/>
              </p:ext>
            </p:extLst>
          </p:nvPr>
        </p:nvGraphicFramePr>
        <p:xfrm>
          <a:off x="457200" y="1600200"/>
          <a:ext cx="8229600" cy="472440"/>
        </p:xfrm>
        <a:graphic>
          <a:graphicData uri="http://schemas.openxmlformats.org/drawingml/2006/table">
            <a:tbl>
              <a:tblPr firstRow="1" bandRow="1">
                <a:tableStyleId>{5C22544A-7EE6-4342-B048-85BDC9FD1C3A}</a:tableStyleId>
              </a:tblPr>
              <a:tblGrid>
                <a:gridCol w="2743200"/>
                <a:gridCol w="2743200"/>
                <a:gridCol w="2743200"/>
              </a:tblGrid>
              <a:tr h="457200">
                <a:tc>
                  <a:txBody>
                    <a:bodyPr/>
                    <a:lstStyle/>
                    <a:p>
                      <a:pPr algn="ctr"/>
                      <a:r>
                        <a:rPr lang="en-US" sz="2400" dirty="0" smtClean="0"/>
                        <a:t>AR</a:t>
                      </a:r>
                      <a:endParaRPr lang="en-US" sz="2400" dirty="0"/>
                    </a:p>
                  </a:txBody>
                  <a:tcPr/>
                </a:tc>
                <a:tc>
                  <a:txBody>
                    <a:bodyPr/>
                    <a:lstStyle/>
                    <a:p>
                      <a:pPr algn="ctr"/>
                      <a:r>
                        <a:rPr lang="en-US" sz="2400" dirty="0" smtClean="0"/>
                        <a:t>ER</a:t>
                      </a:r>
                      <a:endParaRPr lang="en-US" sz="2400" dirty="0"/>
                    </a:p>
                  </a:txBody>
                  <a:tcPr/>
                </a:tc>
                <a:tc>
                  <a:txBody>
                    <a:bodyPr/>
                    <a:lstStyle/>
                    <a:p>
                      <a:pPr algn="ctr"/>
                      <a:r>
                        <a:rPr lang="en-US" sz="2400" dirty="0" smtClean="0"/>
                        <a:t>IR</a:t>
                      </a:r>
                      <a:endParaRPr lang="en-US" sz="2400" dirty="0"/>
                    </a:p>
                  </a:txBody>
                  <a:tcPr/>
                </a:tc>
              </a:tr>
            </a:tbl>
          </a:graphicData>
        </a:graphic>
      </p:graphicFrame>
      <p:sp>
        <p:nvSpPr>
          <p:cNvPr id="6" name="TextBox 5"/>
          <p:cNvSpPr txBox="1"/>
          <p:nvPr/>
        </p:nvSpPr>
        <p:spPr>
          <a:xfrm>
            <a:off x="609600" y="3810000"/>
            <a:ext cx="7924800" cy="1815882"/>
          </a:xfrm>
          <a:prstGeom prst="rect">
            <a:avLst/>
          </a:prstGeom>
          <a:noFill/>
        </p:spPr>
        <p:txBody>
          <a:bodyPr wrap="square" rtlCol="0">
            <a:spAutoFit/>
          </a:bodyPr>
          <a:lstStyle/>
          <a:p>
            <a:r>
              <a:rPr lang="en-US" sz="2800" b="1" dirty="0" smtClean="0">
                <a:solidFill>
                  <a:prstClr val="black"/>
                </a:solidFill>
              </a:rPr>
              <a:t>CAR-GAR-ZAR: </a:t>
            </a:r>
            <a:r>
              <a:rPr lang="en-US" sz="2800" dirty="0" smtClean="0">
                <a:solidFill>
                  <a:prstClr val="black"/>
                </a:solidFill>
              </a:rPr>
              <a:t>Change in the </a:t>
            </a:r>
            <a:r>
              <a:rPr lang="en-US" sz="2800" b="1" dirty="0" smtClean="0">
                <a:solidFill>
                  <a:prstClr val="black"/>
                </a:solidFill>
              </a:rPr>
              <a:t>YO</a:t>
            </a:r>
            <a:r>
              <a:rPr lang="en-US" sz="2800" dirty="0" smtClean="0">
                <a:solidFill>
                  <a:prstClr val="black"/>
                </a:solidFill>
              </a:rPr>
              <a:t> form as follows:</a:t>
            </a:r>
          </a:p>
          <a:p>
            <a:r>
              <a:rPr lang="en-US" sz="2800" dirty="0" smtClean="0">
                <a:solidFill>
                  <a:prstClr val="black"/>
                </a:solidFill>
              </a:rPr>
              <a:t>-CAR : -QUÉ       EMPACAR (to pack) : EMPAQU</a:t>
            </a:r>
            <a:r>
              <a:rPr lang="en-US" sz="2800" dirty="0">
                <a:solidFill>
                  <a:prstClr val="black"/>
                </a:solidFill>
              </a:rPr>
              <a:t>É </a:t>
            </a:r>
            <a:endParaRPr lang="en-US" sz="2800" dirty="0" smtClean="0">
              <a:solidFill>
                <a:prstClr val="black"/>
              </a:solidFill>
            </a:endParaRPr>
          </a:p>
          <a:p>
            <a:r>
              <a:rPr lang="en-US" sz="2800" dirty="0" smtClean="0">
                <a:solidFill>
                  <a:prstClr val="black"/>
                </a:solidFill>
              </a:rPr>
              <a:t>-GAR : -GUÉ       PAGAR (to pay) : PAGU</a:t>
            </a:r>
            <a:r>
              <a:rPr lang="en-US" sz="2800" dirty="0">
                <a:solidFill>
                  <a:prstClr val="black"/>
                </a:solidFill>
              </a:rPr>
              <a:t>É </a:t>
            </a:r>
            <a:endParaRPr lang="en-US" sz="2800" dirty="0" smtClean="0">
              <a:solidFill>
                <a:prstClr val="black"/>
              </a:solidFill>
            </a:endParaRPr>
          </a:p>
          <a:p>
            <a:r>
              <a:rPr lang="en-US" sz="2800" dirty="0" smtClean="0">
                <a:solidFill>
                  <a:prstClr val="black"/>
                </a:solidFill>
              </a:rPr>
              <a:t>-ZAR : -CÉ          ALMORZAR : ALMORC</a:t>
            </a:r>
            <a:r>
              <a:rPr lang="en-US" sz="2800" dirty="0">
                <a:solidFill>
                  <a:prstClr val="black"/>
                </a:solidFill>
              </a:rPr>
              <a:t>É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43335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676400" y="0"/>
            <a:ext cx="623887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Calentamiento</a:t>
            </a:r>
            <a:r>
              <a:rPr lang="en-US" dirty="0" smtClean="0"/>
              <a:t>: </a:t>
            </a:r>
            <a:r>
              <a:rPr lang="en-US" dirty="0" err="1" smtClean="0"/>
              <a:t>Adjetivos</a:t>
            </a:r>
            <a:r>
              <a:rPr lang="en-US" dirty="0" smtClean="0"/>
              <a:t> </a:t>
            </a:r>
            <a:r>
              <a:rPr lang="en-US" dirty="0" err="1" smtClean="0"/>
              <a:t>Demonstrativos</a:t>
            </a:r>
            <a:endParaRPr lang="en-US" dirty="0"/>
          </a:p>
        </p:txBody>
      </p:sp>
      <p:sp>
        <p:nvSpPr>
          <p:cNvPr id="3" name="Content Placeholder 2"/>
          <p:cNvSpPr>
            <a:spLocks noGrp="1"/>
          </p:cNvSpPr>
          <p:nvPr>
            <p:ph sz="quarter" idx="1"/>
          </p:nvPr>
        </p:nvSpPr>
        <p:spPr/>
        <p:txBody>
          <a:bodyPr/>
          <a:lstStyle/>
          <a:p>
            <a:r>
              <a:rPr lang="en-US" dirty="0" err="1" smtClean="0"/>
              <a:t>Completa</a:t>
            </a:r>
            <a:r>
              <a:rPr lang="en-US" dirty="0" smtClean="0"/>
              <a:t> con el </a:t>
            </a:r>
            <a:r>
              <a:rPr lang="en-US" dirty="0" err="1" smtClean="0"/>
              <a:t>adjetivo</a:t>
            </a:r>
            <a:r>
              <a:rPr lang="en-US" dirty="0" smtClean="0"/>
              <a:t> </a:t>
            </a:r>
            <a:r>
              <a:rPr lang="en-US" dirty="0" err="1" smtClean="0"/>
              <a:t>demonstrativo</a:t>
            </a:r>
            <a:r>
              <a:rPr lang="en-US" dirty="0" smtClean="0"/>
              <a:t> </a:t>
            </a:r>
            <a:r>
              <a:rPr lang="en-US" dirty="0" err="1" smtClean="0"/>
              <a:t>correcto</a:t>
            </a:r>
            <a:r>
              <a:rPr lang="en-US" dirty="0" smtClean="0"/>
              <a:t>:</a:t>
            </a:r>
          </a:p>
          <a:p>
            <a:pPr lvl="1"/>
            <a:r>
              <a:rPr lang="en-US" dirty="0" smtClean="0"/>
              <a:t>This dress</a:t>
            </a:r>
          </a:p>
          <a:p>
            <a:pPr lvl="1"/>
            <a:r>
              <a:rPr lang="en-US" dirty="0" smtClean="0"/>
              <a:t>That blouse</a:t>
            </a:r>
          </a:p>
          <a:p>
            <a:pPr lvl="1"/>
            <a:r>
              <a:rPr lang="en-US" dirty="0" smtClean="0"/>
              <a:t>Those glasses (over there)</a:t>
            </a:r>
          </a:p>
          <a:p>
            <a:pPr lvl="1"/>
            <a:r>
              <a:rPr lang="en-US" dirty="0" smtClean="0"/>
              <a:t>These boots</a:t>
            </a:r>
          </a:p>
          <a:p>
            <a:pPr lvl="1"/>
            <a:r>
              <a:rPr lang="en-US" dirty="0" smtClean="0"/>
              <a:t>Those pants</a:t>
            </a:r>
          </a:p>
          <a:p>
            <a:pPr lvl="1"/>
            <a:r>
              <a:rPr lang="en-US" dirty="0" smtClean="0"/>
              <a:t>These shirts</a:t>
            </a:r>
          </a:p>
          <a:p>
            <a:pPr lvl="1"/>
            <a:r>
              <a:rPr lang="en-US" dirty="0" smtClean="0"/>
              <a:t>Those t-shirts</a:t>
            </a:r>
          </a:p>
          <a:p>
            <a:pPr lvl="1"/>
            <a:r>
              <a:rPr lang="en-US" dirty="0" smtClean="0"/>
              <a:t>This model</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459931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Song</a:t>
            </a:r>
            <a:endParaRPr lang="en-US" dirty="0"/>
          </a:p>
        </p:txBody>
      </p:sp>
      <p:sp>
        <p:nvSpPr>
          <p:cNvPr id="3" name="Content Placeholder 2"/>
          <p:cNvSpPr>
            <a:spLocks noGrp="1"/>
          </p:cNvSpPr>
          <p:nvPr>
            <p:ph sz="quarter" idx="1"/>
          </p:nvPr>
        </p:nvSpPr>
        <p:spPr>
          <a:xfrm>
            <a:off x="457200" y="2249424"/>
            <a:ext cx="3657600" cy="4325112"/>
          </a:xfrm>
        </p:spPr>
        <p:txBody>
          <a:bodyPr/>
          <a:lstStyle/>
          <a:p>
            <a:r>
              <a:rPr lang="en-US" dirty="0" smtClean="0"/>
              <a:t>DIMELO!!!</a:t>
            </a:r>
          </a:p>
          <a:p>
            <a:endParaRPr lang="en-US" dirty="0" smtClean="0"/>
          </a:p>
          <a:p>
            <a:pPr marL="0" indent="0">
              <a:buNone/>
            </a:pPr>
            <a:endParaRPr lang="en-US" dirty="0"/>
          </a:p>
        </p:txBody>
      </p:sp>
      <p:pic>
        <p:nvPicPr>
          <p:cNvPr id="4" name="Picture 3" descr="Enrique+Iglesias+EI1.jpg">
            <a:hlinkClick r:id="rId2" action="ppaction://hlinkfile"/>
          </p:cNvPr>
          <p:cNvPicPr>
            <a:picLocks noChangeAspect="1"/>
          </p:cNvPicPr>
          <p:nvPr/>
        </p:nvPicPr>
        <p:blipFill>
          <a:blip r:embed="rId3"/>
          <a:stretch>
            <a:fillRect/>
          </a:stretch>
        </p:blipFill>
        <p:spPr>
          <a:xfrm>
            <a:off x="4114800" y="1828800"/>
            <a:ext cx="4572000" cy="4608576"/>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S</a:t>
            </a:r>
            <a:r>
              <a:rPr lang="en-US" sz="2200" dirty="0" smtClean="0"/>
              <a:t>tudents stand </a:t>
            </a:r>
            <a:r>
              <a:rPr lang="en-US" sz="2200" dirty="0"/>
              <a:t>in a circle. Start the game by saying an infinitive and tossing the ball to any student. The student must say the </a:t>
            </a:r>
            <a:r>
              <a:rPr lang="en-US" sz="2200" b="1" dirty="0" err="1"/>
              <a:t>yo</a:t>
            </a:r>
            <a:r>
              <a:rPr lang="en-US" sz="2200" i="1" dirty="0"/>
              <a:t> </a:t>
            </a:r>
            <a:r>
              <a:rPr lang="en-US" sz="2200" dirty="0"/>
              <a:t>form of that verb and toss the ball at random to another student, who must say the </a:t>
            </a:r>
            <a:r>
              <a:rPr lang="en-US" sz="2200" b="1" dirty="0" err="1"/>
              <a:t>tú</a:t>
            </a:r>
            <a:r>
              <a:rPr lang="en-US" sz="2200" i="1" dirty="0"/>
              <a:t> </a:t>
            </a:r>
            <a:r>
              <a:rPr lang="en-US" sz="2200" dirty="0"/>
              <a:t>form of the same verb, and so on until a verb is completely conjugated. If a student does not say a form correctly, he or she takes a seat and conjugates all forms of the same verb on a piece of paper. Once the student is done, he or she can come back to the circle and continue playing</a:t>
            </a:r>
            <a:r>
              <a:rPr lang="en-US" sz="2200" dirty="0" smtClean="0"/>
              <a:t>.</a:t>
            </a:r>
            <a:r>
              <a:rPr lang="en-US" sz="2200" dirty="0"/>
              <a:t> </a:t>
            </a:r>
          </a:p>
          <a:p>
            <a:r>
              <a:rPr lang="en-US" sz="2200" dirty="0"/>
              <a:t>Once a verb is conjugated in every </a:t>
            </a:r>
            <a:r>
              <a:rPr lang="en-US" sz="2200" dirty="0" smtClean="0"/>
              <a:t>tense that we are studying (present or past) </a:t>
            </a:r>
            <a:r>
              <a:rPr lang="en-US" sz="2200" dirty="0"/>
              <a:t>form, </a:t>
            </a:r>
            <a:r>
              <a:rPr lang="en-US" sz="2200" dirty="0" smtClean="0"/>
              <a:t>we will call </a:t>
            </a:r>
            <a:r>
              <a:rPr lang="en-US" sz="2200" dirty="0"/>
              <a:t>out another infinitive for students to conjugate.</a:t>
            </a:r>
          </a:p>
          <a:p>
            <a:endParaRPr lang="en-US" sz="2000" dirty="0"/>
          </a:p>
        </p:txBody>
      </p:sp>
      <p:sp>
        <p:nvSpPr>
          <p:cNvPr id="3" name="Title 2"/>
          <p:cNvSpPr>
            <a:spLocks noGrp="1"/>
          </p:cNvSpPr>
          <p:nvPr>
            <p:ph type="title"/>
          </p:nvPr>
        </p:nvSpPr>
        <p:spPr/>
        <p:txBody>
          <a:bodyPr/>
          <a:lstStyle/>
          <a:p>
            <a:r>
              <a:rPr lang="en-US" dirty="0" err="1" smtClean="0"/>
              <a:t>Pelotazo</a:t>
            </a:r>
            <a:r>
              <a:rPr lang="en-US" dirty="0" smtClean="0"/>
              <a:t>…</a:t>
            </a:r>
            <a:endParaRPr lang="en-US" dirty="0"/>
          </a:p>
        </p:txBody>
      </p:sp>
      <p:pic>
        <p:nvPicPr>
          <p:cNvPr id="1027" name="Picture 3" descr="C:\Users\mteixeira\AppData\Local\Microsoft\Windows\Temporary Internet Files\Content.IE5\K4PMYHGC\MC900439843[1].wmf"/>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29000" y="228600"/>
            <a:ext cx="1025237" cy="105554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989279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Verbos</a:t>
            </a:r>
            <a:r>
              <a:rPr lang="en-US" dirty="0" smtClean="0"/>
              <a:t> </a:t>
            </a:r>
            <a:r>
              <a:rPr lang="en-US" dirty="0" err="1" smtClean="0"/>
              <a:t>para</a:t>
            </a:r>
            <a:r>
              <a:rPr lang="en-US" dirty="0" smtClean="0"/>
              <a:t> </a:t>
            </a:r>
            <a:r>
              <a:rPr lang="en-US" dirty="0" err="1" smtClean="0"/>
              <a:t>jugar</a:t>
            </a:r>
            <a:endParaRPr lang="en-US" dirty="0"/>
          </a:p>
        </p:txBody>
      </p:sp>
      <p:sp>
        <p:nvSpPr>
          <p:cNvPr id="5" name="Content Placeholder 4"/>
          <p:cNvSpPr>
            <a:spLocks noGrp="1"/>
          </p:cNvSpPr>
          <p:nvPr>
            <p:ph sz="quarter" idx="1"/>
          </p:nvPr>
        </p:nvSpPr>
        <p:spPr>
          <a:xfrm>
            <a:off x="612648" y="1600200"/>
            <a:ext cx="3959352" cy="4495800"/>
          </a:xfrm>
        </p:spPr>
        <p:txBody>
          <a:bodyPr>
            <a:noAutofit/>
          </a:bodyPr>
          <a:lstStyle/>
          <a:p>
            <a:pPr lvl="0"/>
            <a:r>
              <a:rPr lang="es-ES" sz="2200" b="1" dirty="0"/>
              <a:t>COMPRAR </a:t>
            </a:r>
            <a:endParaRPr lang="en-US" sz="2200" b="1" dirty="0"/>
          </a:p>
          <a:p>
            <a:pPr lvl="0"/>
            <a:r>
              <a:rPr lang="es-ES" sz="2200" b="1" dirty="0"/>
              <a:t>VENDER</a:t>
            </a:r>
            <a:endParaRPr lang="en-US" sz="2200" b="1" dirty="0"/>
          </a:p>
          <a:p>
            <a:pPr lvl="0"/>
            <a:r>
              <a:rPr lang="es-ES" sz="2200" b="1" dirty="0"/>
              <a:t>ESCRIBIR</a:t>
            </a:r>
            <a:endParaRPr lang="en-US" sz="2200" b="1" dirty="0"/>
          </a:p>
          <a:p>
            <a:pPr lvl="0"/>
            <a:r>
              <a:rPr lang="es-ES" sz="2200" b="1" dirty="0"/>
              <a:t>CERRAR</a:t>
            </a:r>
            <a:endParaRPr lang="en-US" sz="2200" b="1" dirty="0"/>
          </a:p>
          <a:p>
            <a:pPr lvl="0"/>
            <a:r>
              <a:rPr lang="es-ES" sz="2200" b="1" dirty="0"/>
              <a:t>VOLVER</a:t>
            </a:r>
            <a:endParaRPr lang="en-US" sz="2200" b="1" dirty="0"/>
          </a:p>
          <a:p>
            <a:pPr lvl="0"/>
            <a:r>
              <a:rPr lang="es-ES" sz="2200" b="1" dirty="0"/>
              <a:t>JUGAR</a:t>
            </a:r>
            <a:endParaRPr lang="en-US" sz="2200" b="1" dirty="0"/>
          </a:p>
          <a:p>
            <a:pPr lvl="0"/>
            <a:r>
              <a:rPr lang="es-ES" sz="2200" b="1" dirty="0"/>
              <a:t>BUSCAR</a:t>
            </a:r>
            <a:endParaRPr lang="en-US" sz="2200" b="1" dirty="0"/>
          </a:p>
          <a:p>
            <a:pPr lvl="0"/>
            <a:r>
              <a:rPr lang="es-ES" sz="2200" b="1" dirty="0"/>
              <a:t>LLEGAR</a:t>
            </a:r>
            <a:endParaRPr lang="en-US" sz="2200" b="1" dirty="0"/>
          </a:p>
          <a:p>
            <a:pPr lvl="0"/>
            <a:r>
              <a:rPr lang="es-ES" sz="2200" b="1" dirty="0"/>
              <a:t>EMPEZAR</a:t>
            </a:r>
            <a:endParaRPr lang="en-US" sz="2200" b="1" dirty="0"/>
          </a:p>
          <a:p>
            <a:pPr lvl="0"/>
            <a:r>
              <a:rPr lang="es-ES" sz="2200" b="1" dirty="0"/>
              <a:t>CREER </a:t>
            </a:r>
            <a:endParaRPr lang="en-US" sz="2200" b="1" dirty="0"/>
          </a:p>
          <a:p>
            <a:pPr lvl="0"/>
            <a:r>
              <a:rPr lang="es-ES" sz="2200" b="1" dirty="0"/>
              <a:t>LEER</a:t>
            </a:r>
            <a:endParaRPr lang="en-US" sz="2200" b="1" dirty="0"/>
          </a:p>
          <a:p>
            <a:pPr lvl="0"/>
            <a:r>
              <a:rPr lang="es-ES" sz="2200" b="1" dirty="0" smtClean="0"/>
              <a:t>OÍR</a:t>
            </a:r>
            <a:endParaRPr lang="en-US" sz="2200" b="1" dirty="0"/>
          </a:p>
        </p:txBody>
      </p:sp>
      <p:sp>
        <p:nvSpPr>
          <p:cNvPr id="6" name="Content Placeholder 4"/>
          <p:cNvSpPr txBox="1">
            <a:spLocks/>
          </p:cNvSpPr>
          <p:nvPr/>
        </p:nvSpPr>
        <p:spPr>
          <a:xfrm>
            <a:off x="4744233" y="1600200"/>
            <a:ext cx="3959352" cy="5105400"/>
          </a:xfrm>
          <a:prstGeom prst="rect">
            <a:avLst/>
          </a:prstGeom>
        </p:spPr>
        <p:txBody>
          <a:bodyPr vert="horz">
            <a:normAutofit fontScale="77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20000"/>
              </a:lnSpc>
              <a:buClr>
                <a:srgbClr val="DD8047"/>
              </a:buClr>
            </a:pPr>
            <a:r>
              <a:rPr lang="es-ES" b="1" dirty="0">
                <a:solidFill>
                  <a:prstClr val="black"/>
                </a:solidFill>
              </a:rPr>
              <a:t>COMER</a:t>
            </a:r>
            <a:endParaRPr lang="en-US" dirty="0">
              <a:solidFill>
                <a:prstClr val="black"/>
              </a:solidFill>
            </a:endParaRPr>
          </a:p>
          <a:p>
            <a:pPr>
              <a:lnSpc>
                <a:spcPct val="120000"/>
              </a:lnSpc>
              <a:buClr>
                <a:srgbClr val="DD8047"/>
              </a:buClr>
            </a:pPr>
            <a:r>
              <a:rPr lang="es-ES" b="1" dirty="0">
                <a:solidFill>
                  <a:prstClr val="black"/>
                </a:solidFill>
              </a:rPr>
              <a:t>SALIR</a:t>
            </a:r>
            <a:endParaRPr lang="en-US" dirty="0">
              <a:solidFill>
                <a:prstClr val="black"/>
              </a:solidFill>
            </a:endParaRPr>
          </a:p>
          <a:p>
            <a:pPr>
              <a:lnSpc>
                <a:spcPct val="120000"/>
              </a:lnSpc>
              <a:buClr>
                <a:srgbClr val="DD8047"/>
              </a:buClr>
            </a:pPr>
            <a:r>
              <a:rPr lang="es-ES" b="1" dirty="0">
                <a:solidFill>
                  <a:prstClr val="black"/>
                </a:solidFill>
              </a:rPr>
              <a:t>COMENZAR</a:t>
            </a:r>
            <a:endParaRPr lang="en-US" dirty="0">
              <a:solidFill>
                <a:prstClr val="black"/>
              </a:solidFill>
            </a:endParaRPr>
          </a:p>
          <a:p>
            <a:pPr>
              <a:lnSpc>
                <a:spcPct val="120000"/>
              </a:lnSpc>
              <a:buClr>
                <a:srgbClr val="DD8047"/>
              </a:buClr>
            </a:pPr>
            <a:r>
              <a:rPr lang="es-ES" b="1" dirty="0">
                <a:solidFill>
                  <a:prstClr val="black"/>
                </a:solidFill>
              </a:rPr>
              <a:t>ESTUDIAR</a:t>
            </a:r>
            <a:endParaRPr lang="en-US" dirty="0">
              <a:solidFill>
                <a:prstClr val="black"/>
              </a:solidFill>
            </a:endParaRPr>
          </a:p>
          <a:p>
            <a:pPr>
              <a:lnSpc>
                <a:spcPct val="120000"/>
              </a:lnSpc>
              <a:buClr>
                <a:srgbClr val="DD8047"/>
              </a:buClr>
            </a:pPr>
            <a:r>
              <a:rPr lang="es-ES" b="1" dirty="0">
                <a:solidFill>
                  <a:prstClr val="black"/>
                </a:solidFill>
              </a:rPr>
              <a:t>ASISTIR</a:t>
            </a:r>
            <a:endParaRPr lang="en-US" dirty="0">
              <a:solidFill>
                <a:prstClr val="black"/>
              </a:solidFill>
            </a:endParaRPr>
          </a:p>
          <a:p>
            <a:pPr>
              <a:lnSpc>
                <a:spcPct val="120000"/>
              </a:lnSpc>
              <a:buClr>
                <a:srgbClr val="DD8047"/>
              </a:buClr>
            </a:pPr>
            <a:r>
              <a:rPr lang="es-ES" b="1" dirty="0">
                <a:solidFill>
                  <a:prstClr val="black"/>
                </a:solidFill>
              </a:rPr>
              <a:t>EXPLICAR</a:t>
            </a:r>
            <a:endParaRPr lang="en-US" dirty="0">
              <a:solidFill>
                <a:prstClr val="black"/>
              </a:solidFill>
            </a:endParaRPr>
          </a:p>
          <a:p>
            <a:pPr>
              <a:lnSpc>
                <a:spcPct val="120000"/>
              </a:lnSpc>
              <a:buClr>
                <a:srgbClr val="DD8047"/>
              </a:buClr>
            </a:pPr>
            <a:r>
              <a:rPr lang="es-ES" b="1" dirty="0">
                <a:solidFill>
                  <a:prstClr val="black"/>
                </a:solidFill>
              </a:rPr>
              <a:t>HABLAR</a:t>
            </a:r>
            <a:endParaRPr lang="en-US" dirty="0">
              <a:solidFill>
                <a:prstClr val="black"/>
              </a:solidFill>
            </a:endParaRPr>
          </a:p>
          <a:p>
            <a:pPr>
              <a:lnSpc>
                <a:spcPct val="120000"/>
              </a:lnSpc>
              <a:buClr>
                <a:srgbClr val="DD8047"/>
              </a:buClr>
            </a:pPr>
            <a:r>
              <a:rPr lang="es-ES" b="1" dirty="0">
                <a:solidFill>
                  <a:prstClr val="black"/>
                </a:solidFill>
              </a:rPr>
              <a:t>DECIDIR</a:t>
            </a:r>
            <a:endParaRPr lang="en-US" dirty="0">
              <a:solidFill>
                <a:prstClr val="black"/>
              </a:solidFill>
            </a:endParaRPr>
          </a:p>
          <a:p>
            <a:pPr>
              <a:lnSpc>
                <a:spcPct val="120000"/>
              </a:lnSpc>
              <a:buClr>
                <a:srgbClr val="DD8047"/>
              </a:buClr>
            </a:pPr>
            <a:r>
              <a:rPr lang="es-ES" b="1" dirty="0">
                <a:solidFill>
                  <a:prstClr val="black"/>
                </a:solidFill>
              </a:rPr>
              <a:t>LLEVAR</a:t>
            </a:r>
            <a:endParaRPr lang="en-US" dirty="0">
              <a:solidFill>
                <a:prstClr val="black"/>
              </a:solidFill>
            </a:endParaRPr>
          </a:p>
          <a:p>
            <a:pPr>
              <a:lnSpc>
                <a:spcPct val="120000"/>
              </a:lnSpc>
              <a:buClr>
                <a:srgbClr val="DD8047"/>
              </a:buClr>
            </a:pPr>
            <a:r>
              <a:rPr lang="es-ES" b="1" dirty="0">
                <a:solidFill>
                  <a:prstClr val="black"/>
                </a:solidFill>
              </a:rPr>
              <a:t>MIRAR</a:t>
            </a:r>
            <a:endParaRPr lang="en-US" dirty="0">
              <a:solidFill>
                <a:prstClr val="black"/>
              </a:solidFill>
            </a:endParaRPr>
          </a:p>
          <a:p>
            <a:pPr>
              <a:lnSpc>
                <a:spcPct val="120000"/>
              </a:lnSpc>
              <a:buClr>
                <a:srgbClr val="DD8047"/>
              </a:buClr>
            </a:pPr>
            <a:r>
              <a:rPr lang="es-ES" b="1" dirty="0">
                <a:solidFill>
                  <a:prstClr val="black"/>
                </a:solidFill>
              </a:rPr>
              <a:t>NECESITAR </a:t>
            </a:r>
            <a:endParaRPr lang="en-US" dirty="0">
              <a:solidFill>
                <a:prstClr val="black"/>
              </a:solidFill>
            </a:endParaRPr>
          </a:p>
          <a:p>
            <a:pPr>
              <a:lnSpc>
                <a:spcPct val="120000"/>
              </a:lnSpc>
              <a:buClr>
                <a:srgbClr val="DD8047"/>
              </a:buClr>
            </a:pPr>
            <a:r>
              <a:rPr lang="es-ES" b="1" dirty="0">
                <a:solidFill>
                  <a:prstClr val="black"/>
                </a:solidFill>
              </a:rPr>
              <a:t>PRACTICAR</a:t>
            </a:r>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5317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STEM-CHANGING VERBS  and some irregulars…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smtClean="0"/>
              <a:t>AR and ER </a:t>
            </a:r>
            <a:r>
              <a:rPr lang="en-US" dirty="0" smtClean="0"/>
              <a:t>stem changing: </a:t>
            </a:r>
            <a:r>
              <a:rPr lang="en-US" b="1" dirty="0" smtClean="0"/>
              <a:t>DON’T CHANGE!!!</a:t>
            </a:r>
          </a:p>
          <a:p>
            <a:pPr lvl="1"/>
            <a:r>
              <a:rPr lang="en-US" dirty="0" smtClean="0"/>
              <a:t>Ex: VOLVER, ALMORZAR, CERRAR</a:t>
            </a:r>
          </a:p>
          <a:p>
            <a:r>
              <a:rPr lang="en-US" b="1" dirty="0" smtClean="0"/>
              <a:t>IR</a:t>
            </a:r>
            <a:r>
              <a:rPr lang="en-US" dirty="0" smtClean="0"/>
              <a:t> stem changing verbs: </a:t>
            </a:r>
            <a:r>
              <a:rPr lang="en-US" b="1" dirty="0" smtClean="0"/>
              <a:t>DO CHANGE</a:t>
            </a:r>
          </a:p>
          <a:p>
            <a:endParaRPr lang="en-US" dirty="0"/>
          </a:p>
          <a:p>
            <a:r>
              <a:rPr lang="en-US" b="1" dirty="0" smtClean="0"/>
              <a:t>CREER, LEER, OIR</a:t>
            </a:r>
            <a:r>
              <a:rPr lang="en-US" dirty="0" smtClean="0"/>
              <a:t>: They make the “y” change in the 3</a:t>
            </a:r>
            <a:r>
              <a:rPr lang="en-US" baseline="30000" dirty="0" smtClean="0"/>
              <a:t>rd</a:t>
            </a:r>
            <a:r>
              <a:rPr lang="en-US" dirty="0" smtClean="0"/>
              <a:t> person: </a:t>
            </a:r>
          </a:p>
          <a:p>
            <a:pPr lvl="1"/>
            <a:r>
              <a:rPr lang="en-US" dirty="0" err="1" smtClean="0"/>
              <a:t>Oí</a:t>
            </a:r>
            <a:r>
              <a:rPr lang="en-US" dirty="0" smtClean="0"/>
              <a:t>, </a:t>
            </a:r>
            <a:r>
              <a:rPr lang="en-US" dirty="0" err="1" smtClean="0"/>
              <a:t>oiste</a:t>
            </a:r>
            <a:r>
              <a:rPr lang="en-US" dirty="0" smtClean="0"/>
              <a:t>, </a:t>
            </a:r>
            <a:r>
              <a:rPr lang="en-US" b="1" dirty="0" smtClean="0"/>
              <a:t>OYÓ</a:t>
            </a:r>
            <a:r>
              <a:rPr lang="en-US" dirty="0" smtClean="0"/>
              <a:t>, </a:t>
            </a:r>
            <a:r>
              <a:rPr lang="en-US" dirty="0" err="1" smtClean="0"/>
              <a:t>oímos</a:t>
            </a:r>
            <a:r>
              <a:rPr lang="en-US" dirty="0" smtClean="0"/>
              <a:t>, </a:t>
            </a:r>
            <a:r>
              <a:rPr lang="en-US" dirty="0" err="1" smtClean="0"/>
              <a:t>oísteis</a:t>
            </a:r>
            <a:r>
              <a:rPr lang="en-US" dirty="0" smtClean="0"/>
              <a:t>, </a:t>
            </a:r>
            <a:r>
              <a:rPr lang="en-US" b="1" dirty="0" smtClean="0"/>
              <a:t>OYERON</a:t>
            </a:r>
          </a:p>
          <a:p>
            <a:endParaRPr lang="en-US" b="1" dirty="0"/>
          </a:p>
          <a:p>
            <a:r>
              <a:rPr lang="en-US" b="1" dirty="0" smtClean="0"/>
              <a:t>VER: </a:t>
            </a:r>
            <a:r>
              <a:rPr lang="en-US" dirty="0" smtClean="0"/>
              <a:t>It is regular in the preterit but doesn’t have accents:</a:t>
            </a:r>
          </a:p>
          <a:p>
            <a:pPr lvl="1"/>
            <a:r>
              <a:rPr lang="en-US" b="1" dirty="0" smtClean="0"/>
              <a:t>vi, </a:t>
            </a:r>
            <a:r>
              <a:rPr lang="en-US" b="1" dirty="0" err="1" smtClean="0"/>
              <a:t>viste</a:t>
            </a:r>
            <a:r>
              <a:rPr lang="en-US" b="1" dirty="0" smtClean="0"/>
              <a:t>, </a:t>
            </a:r>
            <a:r>
              <a:rPr lang="en-US" b="1" dirty="0" err="1" smtClean="0"/>
              <a:t>vio</a:t>
            </a:r>
            <a:r>
              <a:rPr lang="en-US" b="1" dirty="0" smtClean="0"/>
              <a:t>, </a:t>
            </a:r>
            <a:r>
              <a:rPr lang="en-US" b="1" dirty="0" err="1" smtClean="0"/>
              <a:t>vimos</a:t>
            </a:r>
            <a:r>
              <a:rPr lang="en-US" b="1" dirty="0" smtClean="0"/>
              <a:t>, </a:t>
            </a:r>
            <a:r>
              <a:rPr lang="en-US" b="1" dirty="0" err="1" smtClean="0"/>
              <a:t>visteis</a:t>
            </a:r>
            <a:r>
              <a:rPr lang="en-US" b="1" dirty="0" smtClean="0"/>
              <a:t>, </a:t>
            </a:r>
            <a:r>
              <a:rPr lang="en-US" b="1" dirty="0" err="1" smtClean="0"/>
              <a:t>vieron</a:t>
            </a:r>
            <a:endParaRPr lang="en-US" b="1" dirty="0" smtClean="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87029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6.3-</a:t>
            </a:r>
            <a:fld id="{2B99C875-3ECB-4EA2-89AA-DE8D63E916FB}" type="slidenum">
              <a:rPr lang="en-US">
                <a:solidFill>
                  <a:srgbClr val="000000"/>
                </a:solidFill>
              </a:rPr>
              <a:pPr/>
              <a:t>8</a:t>
            </a:fld>
            <a:endParaRPr lang="en-US" b="0">
              <a:solidFill>
                <a:srgbClr val="000000"/>
              </a:solidFill>
            </a:endParaRPr>
          </a:p>
        </p:txBody>
      </p:sp>
      <p:sp>
        <p:nvSpPr>
          <p:cNvPr id="48131" name="Rectangle 3"/>
          <p:cNvSpPr>
            <a:spLocks noGrp="1" noChangeArrowheads="1"/>
          </p:cNvSpPr>
          <p:nvPr>
            <p:ph type="body" idx="1"/>
          </p:nvPr>
        </p:nvSpPr>
        <p:spPr/>
        <p:txBody>
          <a:bodyPr/>
          <a:lstStyle/>
          <a:p>
            <a:r>
              <a:rPr lang="en-US" b="1"/>
              <a:t>-Ar</a:t>
            </a:r>
            <a:r>
              <a:rPr lang="en-US"/>
              <a:t> and </a:t>
            </a:r>
            <a:r>
              <a:rPr lang="en-US" b="1"/>
              <a:t>-er</a:t>
            </a:r>
            <a:r>
              <a:rPr lang="en-US"/>
              <a:t> verbs that have a stem change in the present tense are regular in the preterite. They do </a:t>
            </a:r>
            <a:r>
              <a:rPr lang="en-US" i="1"/>
              <a:t>not</a:t>
            </a:r>
            <a:r>
              <a:rPr lang="en-US"/>
              <a:t> have a stem change.</a:t>
            </a:r>
          </a:p>
          <a:p>
            <a:pPr>
              <a:spcBef>
                <a:spcPct val="450000"/>
              </a:spcBef>
            </a:pPr>
            <a:r>
              <a:rPr lang="en-US" b="1">
                <a:solidFill>
                  <a:srgbClr val="CC0000"/>
                </a:solidFill>
              </a:rPr>
              <a:t>¡Atención!</a:t>
            </a:r>
            <a:r>
              <a:rPr lang="en-US"/>
              <a:t> </a:t>
            </a:r>
            <a:r>
              <a:rPr lang="en-US" b="1"/>
              <a:t>-Ir</a:t>
            </a:r>
            <a:r>
              <a:rPr lang="en-US"/>
              <a:t> verbs that have a stem change in the present tense also have a stem change in the preterite.</a:t>
            </a:r>
          </a:p>
        </p:txBody>
      </p:sp>
      <p:pic>
        <p:nvPicPr>
          <p:cNvPr id="48133" name="Picture 5" descr="c06l03_p206_04"/>
          <p:cNvPicPr preferRelativeResize="0">
            <a:picLocks noChangeAspect="1" noChangeArrowheads="1"/>
          </p:cNvPicPr>
          <p:nvPr/>
        </p:nvPicPr>
        <p:blipFill>
          <a:blip r:embed="rId2"/>
          <a:srcRect/>
          <a:stretch>
            <a:fillRect/>
          </a:stretch>
        </p:blipFill>
        <p:spPr bwMode="auto">
          <a:xfrm>
            <a:off x="554038" y="3124200"/>
            <a:ext cx="8034337" cy="1370013"/>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68126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solidFill>
                  <a:srgbClr val="000000"/>
                </a:solidFill>
              </a:rPr>
              <a:t>Copyright © 2008 Vista Higher Learning. All rights reserved.</a:t>
            </a:r>
          </a:p>
        </p:txBody>
      </p:sp>
      <p:sp>
        <p:nvSpPr>
          <p:cNvPr id="5" name="Slide Number Placeholder 4"/>
          <p:cNvSpPr>
            <a:spLocks noGrp="1"/>
          </p:cNvSpPr>
          <p:nvPr>
            <p:ph type="sldNum" sz="quarter" idx="11"/>
          </p:nvPr>
        </p:nvSpPr>
        <p:spPr/>
        <p:txBody>
          <a:bodyPr/>
          <a:lstStyle/>
          <a:p>
            <a:r>
              <a:rPr lang="en-US">
                <a:solidFill>
                  <a:srgbClr val="000000"/>
                </a:solidFill>
              </a:rPr>
              <a:t>6.3-</a:t>
            </a:r>
            <a:fld id="{FF257ABC-5472-49E6-9C50-3F7FB1464174}" type="slidenum">
              <a:rPr lang="en-US">
                <a:solidFill>
                  <a:srgbClr val="000000"/>
                </a:solidFill>
              </a:rPr>
              <a:pPr/>
              <a:t>9</a:t>
            </a:fld>
            <a:endParaRPr lang="en-US" b="0">
              <a:solidFill>
                <a:srgbClr val="000000"/>
              </a:solidFill>
            </a:endParaRPr>
          </a:p>
        </p:txBody>
      </p:sp>
      <p:sp>
        <p:nvSpPr>
          <p:cNvPr id="43013" name="Rectangle 5"/>
          <p:cNvSpPr>
            <a:spLocks noGrp="1" noChangeArrowheads="1"/>
          </p:cNvSpPr>
          <p:nvPr>
            <p:ph type="body" idx="1"/>
          </p:nvPr>
        </p:nvSpPr>
        <p:spPr>
          <a:xfrm>
            <a:off x="685800" y="1600200"/>
            <a:ext cx="8001000" cy="4114800"/>
          </a:xfrm>
        </p:spPr>
        <p:txBody>
          <a:bodyPr/>
          <a:lstStyle/>
          <a:p>
            <a:r>
              <a:rPr lang="en-US"/>
              <a:t>Verbs that end in </a:t>
            </a:r>
            <a:r>
              <a:rPr lang="en-US" b="1"/>
              <a:t>-car</a:t>
            </a:r>
            <a:r>
              <a:rPr lang="en-US"/>
              <a:t>, </a:t>
            </a:r>
            <a:r>
              <a:rPr lang="en-US" b="1"/>
              <a:t>-gar</a:t>
            </a:r>
            <a:r>
              <a:rPr lang="en-US"/>
              <a:t>, and </a:t>
            </a:r>
            <a:r>
              <a:rPr lang="en-US" b="1"/>
              <a:t>-zar</a:t>
            </a:r>
            <a:r>
              <a:rPr lang="en-US"/>
              <a:t> have a spelling change in the first person singular </a:t>
            </a:r>
            <a:br>
              <a:rPr lang="en-US"/>
            </a:br>
            <a:r>
              <a:rPr lang="en-US"/>
              <a:t>(</a:t>
            </a:r>
            <a:r>
              <a:rPr lang="en-US" b="1"/>
              <a:t>yo</a:t>
            </a:r>
            <a:r>
              <a:rPr lang="en-US"/>
              <a:t> form) in the preterite.</a:t>
            </a:r>
          </a:p>
          <a:p>
            <a:pPr>
              <a:spcBef>
                <a:spcPct val="450000"/>
              </a:spcBef>
            </a:pPr>
            <a:r>
              <a:rPr lang="en-US"/>
              <a:t>Except for the </a:t>
            </a:r>
            <a:r>
              <a:rPr lang="en-US" b="1"/>
              <a:t>yo</a:t>
            </a:r>
            <a:r>
              <a:rPr lang="en-US"/>
              <a:t> form, all other forms of </a:t>
            </a:r>
            <a:r>
              <a:rPr lang="en-US" b="1"/>
              <a:t>-car</a:t>
            </a:r>
            <a:r>
              <a:rPr lang="en-US"/>
              <a:t>, </a:t>
            </a:r>
            <a:br>
              <a:rPr lang="en-US"/>
            </a:br>
            <a:r>
              <a:rPr lang="en-US" b="1"/>
              <a:t>-gar</a:t>
            </a:r>
            <a:r>
              <a:rPr lang="en-US"/>
              <a:t>, and </a:t>
            </a:r>
            <a:r>
              <a:rPr lang="en-US" b="1"/>
              <a:t>-zar</a:t>
            </a:r>
            <a:r>
              <a:rPr lang="en-US"/>
              <a:t> verbs are regular in the preterite.</a:t>
            </a:r>
          </a:p>
        </p:txBody>
      </p:sp>
      <p:pic>
        <p:nvPicPr>
          <p:cNvPr id="43014" name="Picture 6" descr="c06l03_p207_01"/>
          <p:cNvPicPr preferRelativeResize="0">
            <a:picLocks noChangeAspect="1" noChangeArrowheads="1"/>
          </p:cNvPicPr>
          <p:nvPr/>
        </p:nvPicPr>
        <p:blipFill>
          <a:blip r:embed="rId2"/>
          <a:srcRect/>
          <a:stretch>
            <a:fillRect/>
          </a:stretch>
        </p:blipFill>
        <p:spPr bwMode="auto">
          <a:xfrm>
            <a:off x="914400" y="3190875"/>
            <a:ext cx="7315200" cy="1304925"/>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144616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5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
  <TotalTime>21413</TotalTime>
  <Words>3235</Words>
  <Application>Microsoft Office PowerPoint</Application>
  <PresentationFormat>On-screen Show (4:3)</PresentationFormat>
  <Paragraphs>387</Paragraphs>
  <Slides>64</Slides>
  <Notes>15</Notes>
  <HiddenSlides>0</HiddenSlides>
  <MMClips>0</MMClips>
  <ScaleCrop>false</ScaleCrop>
  <HeadingPairs>
    <vt:vector size="4" baseType="variant">
      <vt:variant>
        <vt:lpstr>Design Template</vt:lpstr>
      </vt:variant>
      <vt:variant>
        <vt:i4>13</vt:i4>
      </vt:variant>
      <vt:variant>
        <vt:lpstr>Slide Titles</vt:lpstr>
      </vt:variant>
      <vt:variant>
        <vt:i4>64</vt:i4>
      </vt:variant>
    </vt:vector>
  </HeadingPairs>
  <TitlesOfParts>
    <vt:vector size="77" baseType="lpstr">
      <vt:lpstr>Median</vt:lpstr>
      <vt:lpstr>Blank Presentation</vt:lpstr>
      <vt:lpstr>2_Median</vt:lpstr>
      <vt:lpstr>2_Blank Presentation</vt:lpstr>
      <vt:lpstr>3_Median</vt:lpstr>
      <vt:lpstr>Concourse</vt:lpstr>
      <vt:lpstr>1_Median</vt:lpstr>
      <vt:lpstr>1_Blank Presentation</vt:lpstr>
      <vt:lpstr>3_Blank Presentation</vt:lpstr>
      <vt:lpstr>4_Blank Presentation</vt:lpstr>
      <vt:lpstr>4_Median</vt:lpstr>
      <vt:lpstr>5_Median</vt:lpstr>
      <vt:lpstr>5_Blank Presentation</vt:lpstr>
      <vt:lpstr>Unit 6: ¡De compras!</vt:lpstr>
      <vt:lpstr>la prueba</vt:lpstr>
      <vt:lpstr>Calentamiento</vt:lpstr>
      <vt:lpstr>Entonces…aquí hay un pequeño video de el Pretérito para ayudarte a recordar.</vt:lpstr>
      <vt:lpstr>Slide 5</vt:lpstr>
      <vt:lpstr>Un resúmen… para 6º período</vt:lpstr>
      <vt:lpstr>STEM-CHANGING VERBS  and some irregulars…</vt:lpstr>
      <vt:lpstr>Slide 8</vt:lpstr>
      <vt:lpstr>Slide 9</vt:lpstr>
      <vt:lpstr>Slide 10</vt:lpstr>
      <vt:lpstr>Verb VER: TO SEE and ACABAR DE…</vt:lpstr>
      <vt:lpstr>Slide 12</vt:lpstr>
      <vt:lpstr>Slide 13</vt:lpstr>
      <vt:lpstr>Slide 14</vt:lpstr>
      <vt:lpstr>Termina las actividades de la Pág 208 Actividad  3 and 6</vt:lpstr>
      <vt:lpstr>Notas: Los adjetivos demonstrativos</vt:lpstr>
      <vt:lpstr>Slide 17</vt:lpstr>
      <vt:lpstr>Slide 18</vt:lpstr>
      <vt:lpstr>Slide 19</vt:lpstr>
      <vt:lpstr>Slide 20</vt:lpstr>
      <vt:lpstr>Slide 21</vt:lpstr>
      <vt:lpstr>Slide 22</vt:lpstr>
      <vt:lpstr>Slide 23</vt:lpstr>
      <vt:lpstr>Slide 24</vt:lpstr>
      <vt:lpstr>Slide 25</vt:lpstr>
      <vt:lpstr>Slide 26</vt:lpstr>
      <vt:lpstr>Slide 27</vt:lpstr>
      <vt:lpstr>Completa la práctica</vt:lpstr>
      <vt:lpstr>Slide 29</vt:lpstr>
      <vt:lpstr>Slide 30</vt:lpstr>
      <vt:lpstr>Slide 31</vt:lpstr>
      <vt:lpstr>Slide 32</vt:lpstr>
      <vt:lpstr>Slide 33</vt:lpstr>
      <vt:lpstr>Slide 34</vt:lpstr>
      <vt:lpstr>Slide 35</vt:lpstr>
      <vt:lpstr>Slide 36</vt:lpstr>
      <vt:lpstr>Slide 37</vt:lpstr>
      <vt:lpstr>Completar…</vt:lpstr>
      <vt:lpstr>Slide 39</vt:lpstr>
      <vt:lpstr>Slide 40</vt:lpstr>
      <vt:lpstr>Slide 41</vt:lpstr>
      <vt:lpstr>Completar</vt:lpstr>
      <vt:lpstr>Slide 43</vt:lpstr>
      <vt:lpstr>Slide 44</vt:lpstr>
      <vt:lpstr>Slide 45</vt:lpstr>
      <vt:lpstr>Slide 46</vt:lpstr>
      <vt:lpstr>Completar</vt:lpstr>
      <vt:lpstr>Slide 48</vt:lpstr>
      <vt:lpstr>Slide 49</vt:lpstr>
      <vt:lpstr>Slide 50</vt:lpstr>
      <vt:lpstr>Slide 51</vt:lpstr>
      <vt:lpstr>Slide 52</vt:lpstr>
      <vt:lpstr>Slide 53</vt:lpstr>
      <vt:lpstr>Slide 54</vt:lpstr>
      <vt:lpstr>Slide 55</vt:lpstr>
      <vt:lpstr>Slide 56</vt:lpstr>
      <vt:lpstr>Completar</vt:lpstr>
      <vt:lpstr>Time writing… 5 minutos!</vt:lpstr>
      <vt:lpstr>Práctica de Hablar…</vt:lpstr>
      <vt:lpstr>Slide 60</vt:lpstr>
      <vt:lpstr>Calentamiento: Adjetivos Demonstrativos</vt:lpstr>
      <vt:lpstr>New Song</vt:lpstr>
      <vt:lpstr>Pelotazo…</vt:lpstr>
      <vt:lpstr>Verbos para jugar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mteixeira</dc:creator>
  <cp:lastModifiedBy>Sean Martin</cp:lastModifiedBy>
  <cp:revision>244</cp:revision>
  <dcterms:created xsi:type="dcterms:W3CDTF">2014-03-26T11:34:15Z</dcterms:created>
  <dcterms:modified xsi:type="dcterms:W3CDTF">2014-03-26T11:34:43Z</dcterms:modified>
</cp:coreProperties>
</file>